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38"/>
  </p:notesMasterIdLst>
  <p:sldIdLst>
    <p:sldId id="256" r:id="rId3"/>
    <p:sldId id="288" r:id="rId4"/>
    <p:sldId id="28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0" r:id="rId35"/>
    <p:sldId id="291" r:id="rId36"/>
    <p:sldId id="292"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7" d="100"/>
          <a:sy n="107" d="100"/>
        </p:scale>
        <p:origin x="754" y="82"/>
      </p:cViewPr>
      <p:guideLst>
        <p:guide orient="horz" pos="163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67A0-488A-9E9A-B31A0CAE13C2}"/>
              </c:ext>
            </c:extLst>
          </c:dPt>
          <c:dPt>
            <c:idx val="1"/>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67A0-488A-9E9A-B31A0CAE13C2}"/>
              </c:ext>
            </c:extLst>
          </c:dPt>
          <c:dPt>
            <c:idx val="2"/>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67A0-488A-9E9A-B31A0CAE13C2}"/>
              </c:ext>
            </c:extLst>
          </c:dPt>
          <c:dPt>
            <c:idx val="3"/>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7-67A0-488A-9E9A-B31A0CAE13C2}"/>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xmlns:c16r2="http://schemas.microsoft.com/office/drawing/2015/06/chart">
            <c:ext xmlns:c16="http://schemas.microsoft.com/office/drawing/2014/chart" uri="{C3380CC4-5D6E-409C-BE32-E72D297353CC}">
              <c16:uniqueId val="{00000008-67A0-488A-9E9A-B31A0CAE13C2}"/>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a:solidFill>
                <a:schemeClr val="accent1"/>
              </a:solidFill>
            </a:ln>
            <a:effectLst/>
          </c:spPr>
          <c:marker>
            <c:symbol val="circle"/>
            <c:size val="4"/>
            <c:spPr>
              <a:solidFill>
                <a:schemeClr val="accent1"/>
              </a:solidFill>
              <a:ln>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9AC6-414B-ABDA-B2B83A7A734D}"/>
            </c:ext>
          </c:extLst>
        </c:ser>
        <c:ser>
          <c:idx val="1"/>
          <c:order val="1"/>
          <c:tx>
            <c:strRef>
              <c:f>Sheet1!$C$1</c:f>
              <c:strCache>
                <c:ptCount val="1"/>
                <c:pt idx="0">
                  <c:v>系列 2</c:v>
                </c:pt>
              </c:strCache>
            </c:strRef>
          </c:tx>
          <c:spPr>
            <a:ln w="12700">
              <a:solidFill>
                <a:schemeClr val="accent2"/>
              </a:solidFill>
            </a:ln>
            <a:effectLst/>
          </c:spPr>
          <c:marker>
            <c:symbol val="circle"/>
            <c:size val="4"/>
            <c:spPr>
              <a:solidFill>
                <a:schemeClr val="accent2"/>
              </a:solidFill>
              <a:ln>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9AC6-414B-ABDA-B2B83A7A734D}"/>
            </c:ext>
          </c:extLst>
        </c:ser>
        <c:ser>
          <c:idx val="2"/>
          <c:order val="2"/>
          <c:tx>
            <c:strRef>
              <c:f>Sheet1!$D$1</c:f>
              <c:strCache>
                <c:ptCount val="1"/>
                <c:pt idx="0">
                  <c:v>系列 3</c:v>
                </c:pt>
              </c:strCache>
            </c:strRef>
          </c:tx>
          <c:spPr>
            <a:ln w="12700">
              <a:solidFill>
                <a:schemeClr val="accent3"/>
              </a:solidFill>
            </a:ln>
            <a:effectLst/>
          </c:spPr>
          <c:marker>
            <c:symbol val="circle"/>
            <c:size val="4"/>
            <c:spPr>
              <a:solidFill>
                <a:schemeClr val="accent3"/>
              </a:solidFill>
              <a:ln>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9AC6-414B-ABDA-B2B83A7A734D}"/>
            </c:ext>
          </c:extLst>
        </c:ser>
        <c:dLbls>
          <c:showLegendKey val="0"/>
          <c:showVal val="0"/>
          <c:showCatName val="0"/>
          <c:showSerName val="0"/>
          <c:showPercent val="0"/>
          <c:showBubbleSize val="0"/>
        </c:dLbls>
        <c:marker val="1"/>
        <c:smooth val="0"/>
        <c:axId val="1004180688"/>
        <c:axId val="1004181808"/>
      </c:lineChart>
      <c:catAx>
        <c:axId val="1004180688"/>
        <c:scaling>
          <c:orientation val="minMax"/>
        </c:scaling>
        <c:delete val="0"/>
        <c:axPos val="b"/>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defRPr>
            </a:pPr>
            <a:endParaRPr lang="zh-CN"/>
          </a:p>
        </c:txPr>
        <c:crossAx val="1004181808"/>
        <c:crosses val="autoZero"/>
        <c:auto val="1"/>
        <c:lblAlgn val="ctr"/>
        <c:lblOffset val="100"/>
        <c:tickMarkSkip val="1"/>
        <c:noMultiLvlLbl val="0"/>
      </c:catAx>
      <c:valAx>
        <c:axId val="1004181808"/>
        <c:scaling>
          <c:orientation val="minMax"/>
        </c:scaling>
        <c:delete val="0"/>
        <c:axPos val="l"/>
        <c:majorGridlines>
          <c:spPr>
            <a:ln w="6350">
              <a:solidFill>
                <a:schemeClr val="bg1">
                  <a:lumMod val="85000"/>
                </a:schemeClr>
              </a:solidFill>
            </a:ln>
            <a:effectLst/>
          </c:spPr>
        </c:majorGridlines>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defRPr>
            </a:pPr>
            <a:endParaRPr lang="zh-CN"/>
          </a:p>
        </c:txPr>
        <c:crossAx val="10041806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itchFamily="34" charset="-122"/>
          <a:ea typeface="微软雅黑"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xmlns:c16r2="http://schemas.microsoft.com/office/drawing/2015/06/chart">
            <c:ext xmlns:c16="http://schemas.microsoft.com/office/drawing/2014/chart" uri="{C3380CC4-5D6E-409C-BE32-E72D297353CC}">
              <c16:uniqueId val="{00000000-0DBB-4EAC-8997-5B558FA21B21}"/>
            </c:ext>
          </c:extLst>
        </c:ser>
        <c:ser>
          <c:idx val="1"/>
          <c:order val="1"/>
          <c:tx>
            <c:strRef>
              <c:f>Sheet1!$C$1</c:f>
              <c:strCache>
                <c:ptCount val="1"/>
                <c:pt idx="0">
                  <c:v>系列 2</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0DBB-4EAC-8997-5B558FA21B21}"/>
            </c:ext>
          </c:extLst>
        </c:ser>
        <c:ser>
          <c:idx val="2"/>
          <c:order val="2"/>
          <c:tx>
            <c:strRef>
              <c:f>Sheet1!$D$1</c:f>
              <c:strCache>
                <c:ptCount val="1"/>
                <c:pt idx="0">
                  <c:v>系列 3</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2-0DBB-4EAC-8997-5B558FA21B21}"/>
            </c:ext>
          </c:extLst>
        </c:ser>
        <c:dLbls>
          <c:showLegendKey val="0"/>
          <c:showVal val="0"/>
          <c:showCatName val="0"/>
          <c:showSerName val="0"/>
          <c:showPercent val="0"/>
          <c:showBubbleSize val="0"/>
        </c:dLbls>
        <c:gapWidth val="150"/>
        <c:axId val="801398464"/>
        <c:axId val="801399584"/>
      </c:barChart>
      <c:catAx>
        <c:axId val="801398464"/>
        <c:scaling>
          <c:orientation val="minMax"/>
        </c:scaling>
        <c:delete val="0"/>
        <c:axPos val="l"/>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latin typeface="微软雅黑" pitchFamily="34" charset="-122"/>
                <a:ea typeface="微软雅黑" pitchFamily="34" charset="-122"/>
              </a:defRPr>
            </a:pPr>
            <a:endParaRPr lang="zh-CN"/>
          </a:p>
        </c:txPr>
        <c:crossAx val="801399584"/>
        <c:crosses val="autoZero"/>
        <c:auto val="1"/>
        <c:lblAlgn val="ctr"/>
        <c:lblOffset val="100"/>
        <c:tickMarkSkip val="1"/>
        <c:noMultiLvlLbl val="0"/>
      </c:catAx>
      <c:valAx>
        <c:axId val="801399584"/>
        <c:scaling>
          <c:orientation val="minMax"/>
        </c:scaling>
        <c:delete val="0"/>
        <c:axPos val="b"/>
        <c:majorGridlines>
          <c:spPr>
            <a:ln w="6350">
              <a:solidFill>
                <a:schemeClr val="bg1">
                  <a:lumMod val="85000"/>
                </a:schemeClr>
              </a:solidFill>
            </a:ln>
            <a:effectLst/>
          </c:spPr>
        </c:majorGridlines>
        <c:numFmt formatCode="General" sourceLinked="1"/>
        <c:majorTickMark val="out"/>
        <c:minorTickMark val="none"/>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latin typeface="微软雅黑" pitchFamily="34" charset="-122"/>
                <a:ea typeface="微软雅黑" pitchFamily="34" charset="-122"/>
              </a:defRPr>
            </a:pPr>
            <a:endParaRPr lang="zh-CN"/>
          </a:p>
        </c:txPr>
        <c:crossAx val="80139846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8EDA0-C036-4068-AB12-32949D613456}" type="datetimeFigureOut">
              <a:rPr lang="zh-CN" altLang="en-US" smtClean="0"/>
              <a:t>2016/11/7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E0B9-02CF-442B-8984-91966416CCEF}" type="slidenum">
              <a:rPr lang="zh-CN" altLang="en-US" smtClean="0"/>
              <a:t>‹#›</a:t>
            </a:fld>
            <a:endParaRPr lang="zh-CN" altLang="en-US"/>
          </a:p>
        </p:txBody>
      </p:sp>
    </p:spTree>
    <p:extLst>
      <p:ext uri="{BB962C8B-B14F-4D97-AF65-F5344CB8AC3E}">
        <p14:creationId xmlns:p14="http://schemas.microsoft.com/office/powerpoint/2010/main" val="290599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1</a:t>
            </a:fld>
            <a:endParaRPr lang="zh-CN" altLang="en-US"/>
          </a:p>
        </p:txBody>
      </p:sp>
    </p:spTree>
    <p:extLst>
      <p:ext uri="{BB962C8B-B14F-4D97-AF65-F5344CB8AC3E}">
        <p14:creationId xmlns:p14="http://schemas.microsoft.com/office/powerpoint/2010/main" val="277731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3</a:t>
            </a:fld>
            <a:endParaRPr lang="zh-CN" altLang="en-US"/>
          </a:p>
        </p:txBody>
      </p:sp>
    </p:spTree>
    <p:extLst>
      <p:ext uri="{BB962C8B-B14F-4D97-AF65-F5344CB8AC3E}">
        <p14:creationId xmlns:p14="http://schemas.microsoft.com/office/powerpoint/2010/main" val="6016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5</a:t>
            </a:fld>
            <a:endParaRPr lang="zh-CN" altLang="en-US"/>
          </a:p>
        </p:txBody>
      </p:sp>
    </p:spTree>
    <p:extLst>
      <p:ext uri="{BB962C8B-B14F-4D97-AF65-F5344CB8AC3E}">
        <p14:creationId xmlns:p14="http://schemas.microsoft.com/office/powerpoint/2010/main" val="243102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10</a:t>
            </a:fld>
            <a:endParaRPr lang="zh-CN" altLang="en-US"/>
          </a:p>
        </p:txBody>
      </p:sp>
    </p:spTree>
    <p:extLst>
      <p:ext uri="{BB962C8B-B14F-4D97-AF65-F5344CB8AC3E}">
        <p14:creationId xmlns:p14="http://schemas.microsoft.com/office/powerpoint/2010/main" val="387660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34</a:t>
            </a:fld>
            <a:endParaRPr lang="zh-CN" altLang="en-US"/>
          </a:p>
        </p:txBody>
      </p:sp>
    </p:spTree>
    <p:extLst>
      <p:ext uri="{BB962C8B-B14F-4D97-AF65-F5344CB8AC3E}">
        <p14:creationId xmlns:p14="http://schemas.microsoft.com/office/powerpoint/2010/main" val="421848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35</a:t>
            </a:fld>
            <a:endParaRPr lang="zh-CN" altLang="en-US"/>
          </a:p>
        </p:txBody>
      </p:sp>
    </p:spTree>
    <p:extLst>
      <p:ext uri="{BB962C8B-B14F-4D97-AF65-F5344CB8AC3E}">
        <p14:creationId xmlns:p14="http://schemas.microsoft.com/office/powerpoint/2010/main" val="346138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34B4A8F-61A0-48D2-956E-14FBF6EE2463}" type="datetimeFigureOut">
              <a:rPr lang="zh-CN" altLang="en-US" smtClean="0"/>
              <a:t>2016/11/7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904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924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150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1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435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806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892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690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15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367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3160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B4A8F-61A0-48D2-956E-14FBF6EE2463}" type="datetimeFigureOut">
              <a:rPr lang="zh-CN" altLang="en-US" smtClean="0"/>
              <a:t>2016/11/7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5EF22C-2CA1-435A-938A-9D12BB78637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287147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650807"/>
            <a:ext cx="6192688" cy="707886"/>
          </a:xfrm>
          <a:prstGeom prst="rect">
            <a:avLst/>
          </a:prstGeom>
          <a:noFill/>
        </p:spPr>
        <p:txBody>
          <a:bodyPr wrap="square" rtlCol="0">
            <a:spAutoFit/>
          </a:bodyPr>
          <a:lstStyle/>
          <a:p>
            <a:pPr algn="dist"/>
            <a:r>
              <a:rPr lang="zh-CN" altLang="en-US" sz="4000" b="1" dirty="0">
                <a:ln w="9525">
                  <a:solidFill>
                    <a:schemeClr val="bg1"/>
                  </a:solidFill>
                </a:ln>
                <a:pattFill prst="wdUpDiag">
                  <a:fgClr>
                    <a:schemeClr val="bg2">
                      <a:lumMod val="25000"/>
                    </a:schemeClr>
                  </a:fgClr>
                  <a:bgClr>
                    <a:schemeClr val="bg1"/>
                  </a:bgClr>
                </a:pattFill>
                <a:latin typeface="微软雅黑" pitchFamily="34" charset="-122"/>
                <a:ea typeface="微软雅黑" pitchFamily="34" charset="-122"/>
              </a:rPr>
              <a:t>创意黑板风格汇报模板</a:t>
            </a:r>
          </a:p>
        </p:txBody>
      </p:sp>
      <p:sp>
        <p:nvSpPr>
          <p:cNvPr id="5" name="圆角矩形 4"/>
          <p:cNvSpPr/>
          <p:nvPr/>
        </p:nvSpPr>
        <p:spPr>
          <a:xfrm>
            <a:off x="1477224" y="2467268"/>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itchFamily="34" charset="0"/>
              <a:buNone/>
            </a:pPr>
            <a:r>
              <a:rPr lang="en-US" altLang="zh-CN" sz="1000" dirty="0">
                <a:solidFill>
                  <a:schemeClr val="bg1"/>
                </a:solidFill>
              </a:rPr>
              <a:t>THESIS DEFENSE POWERPOINT TEMPLATE</a:t>
            </a:r>
            <a:endParaRPr lang="zh-CN" altLang="en-US" sz="1000" dirty="0">
              <a:solidFill>
                <a:schemeClr val="bg1"/>
              </a:solidFill>
            </a:endParaRPr>
          </a:p>
        </p:txBody>
      </p:sp>
      <p:grpSp>
        <p:nvGrpSpPr>
          <p:cNvPr id="8" name="组合 7"/>
          <p:cNvGrpSpPr/>
          <p:nvPr/>
        </p:nvGrpSpPr>
        <p:grpSpPr>
          <a:xfrm>
            <a:off x="3094307" y="3313951"/>
            <a:ext cx="124148" cy="141126"/>
            <a:chOff x="860980" y="3583740"/>
            <a:chExt cx="100336" cy="114086"/>
          </a:xfrm>
        </p:grpSpPr>
        <p:sp>
          <p:nvSpPr>
            <p:cNvPr id="9" name="Freeform 12"/>
            <p:cNvSpPr>
              <a:spLocks noEditPoints="1"/>
            </p:cNvSpPr>
            <p:nvPr/>
          </p:nvSpPr>
          <p:spPr bwMode="auto">
            <a:xfrm>
              <a:off x="884050" y="3583740"/>
              <a:ext cx="53831"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itchFamily="34" charset="-122"/>
                <a:ea typeface="微软雅黑" pitchFamily="34" charset="-122"/>
              </a:endParaRPr>
            </a:p>
          </p:txBody>
        </p:sp>
        <p:sp>
          <p:nvSpPr>
            <p:cNvPr id="10" name="Freeform 13"/>
            <p:cNvSpPr/>
            <p:nvPr/>
          </p:nvSpPr>
          <p:spPr bwMode="auto">
            <a:xfrm>
              <a:off x="860980" y="3643356"/>
              <a:ext cx="100336" cy="54470"/>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itchFamily="34" charset="-122"/>
                <a:ea typeface="微软雅黑" pitchFamily="34" charset="-122"/>
              </a:endParaRPr>
            </a:p>
          </p:txBody>
        </p:sp>
      </p:grpSp>
      <p:grpSp>
        <p:nvGrpSpPr>
          <p:cNvPr id="13" name="Group 16"/>
          <p:cNvGrpSpPr/>
          <p:nvPr/>
        </p:nvGrpSpPr>
        <p:grpSpPr bwMode="auto">
          <a:xfrm>
            <a:off x="4852573" y="3308095"/>
            <a:ext cx="97252" cy="156314"/>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itchFamily="34" charset="-122"/>
                <a:ea typeface="微软雅黑"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itchFamily="34" charset="-122"/>
                <a:ea typeface="微软雅黑" pitchFamily="34" charset="-122"/>
              </a:endParaRPr>
            </a:p>
          </p:txBody>
        </p:sp>
      </p:grpSp>
      <p:sp>
        <p:nvSpPr>
          <p:cNvPr id="16" name="Text Box 19"/>
          <p:cNvSpPr txBox="1">
            <a:spLocks noChangeArrowheads="1"/>
          </p:cNvSpPr>
          <p:nvPr/>
        </p:nvSpPr>
        <p:spPr bwMode="auto">
          <a:xfrm>
            <a:off x="3256382" y="3262491"/>
            <a:ext cx="118618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itchFamily="34" charset="-122"/>
                <a:ea typeface="微软雅黑" pitchFamily="34" charset="-122"/>
              </a:rPr>
              <a:t>指导老师：</a:t>
            </a:r>
            <a:r>
              <a:rPr lang="en-US" altLang="zh-CN" sz="1050" dirty="0">
                <a:solidFill>
                  <a:schemeClr val="bg1"/>
                </a:solidFill>
                <a:latin typeface="微软雅黑" pitchFamily="34" charset="-122"/>
                <a:ea typeface="微软雅黑" pitchFamily="34" charset="-122"/>
              </a:rPr>
              <a:t>xxxxx</a:t>
            </a:r>
          </a:p>
        </p:txBody>
      </p:sp>
      <p:sp>
        <p:nvSpPr>
          <p:cNvPr id="17" name="Text Box 20"/>
          <p:cNvSpPr txBox="1">
            <a:spLocks noChangeArrowheads="1"/>
          </p:cNvSpPr>
          <p:nvPr/>
        </p:nvSpPr>
        <p:spPr bwMode="auto">
          <a:xfrm>
            <a:off x="5017069" y="3262491"/>
            <a:ext cx="118745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itchFamily="34" charset="-122"/>
                <a:ea typeface="微软雅黑" pitchFamily="34" charset="-122"/>
              </a:rPr>
              <a:t>答辩人：</a:t>
            </a:r>
            <a:r>
              <a:rPr lang="en-US" altLang="zh-CN" sz="1050" dirty="0">
                <a:solidFill>
                  <a:schemeClr val="bg1"/>
                </a:solidFill>
                <a:latin typeface="微软雅黑" pitchFamily="34" charset="-122"/>
                <a:ea typeface="微软雅黑" pitchFamily="34" charset="-122"/>
              </a:rPr>
              <a:t>xxxxxxx</a:t>
            </a:r>
          </a:p>
        </p:txBody>
      </p:sp>
      <p:cxnSp>
        <p:nvCxnSpPr>
          <p:cNvPr id="19" name="直接连接符 18"/>
          <p:cNvCxnSpPr/>
          <p:nvPr/>
        </p:nvCxnSpPr>
        <p:spPr>
          <a:xfrm>
            <a:off x="1547664" y="2396793"/>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644336" y="1456052"/>
            <a:ext cx="767634" cy="76914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4581562" y="1592533"/>
            <a:ext cx="592940" cy="59312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4111036" y="1984121"/>
            <a:ext cx="767634" cy="76787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4601964" y="1968815"/>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4891421" y="2258361"/>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3819029" y="2490508"/>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3198038" y="2291524"/>
            <a:ext cx="563611" cy="55995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3646887" y="1643554"/>
            <a:ext cx="1792845"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3198038" y="1723913"/>
            <a:ext cx="912999" cy="913281"/>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en-US" altLang="zh-CN" sz="1000" dirty="0">
                <a:solidFill>
                  <a:schemeClr val="bg1"/>
                </a:solidFill>
              </a:rPr>
              <a:t>Option here</a:t>
            </a:r>
            <a:endParaRPr lang="zh-CN" altLang="en-US" sz="1000" dirty="0">
              <a:solidFill>
                <a:schemeClr val="bg1"/>
              </a:solidFill>
            </a:endParaRPr>
          </a:p>
        </p:txBody>
      </p:sp>
      <p:sp>
        <p:nvSpPr>
          <p:cNvPr id="14" name="Oval 14"/>
          <p:cNvSpPr>
            <a:spLocks noChangeArrowheads="1"/>
          </p:cNvSpPr>
          <p:nvPr/>
        </p:nvSpPr>
        <p:spPr bwMode="auto">
          <a:xfrm>
            <a:off x="4100836" y="1168419"/>
            <a:ext cx="912999" cy="913281"/>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en-US" altLang="zh-CN" sz="1000" dirty="0">
                <a:solidFill>
                  <a:schemeClr val="bg1"/>
                </a:solidFill>
              </a:rPr>
              <a:t>Option here</a:t>
            </a:r>
            <a:endParaRPr lang="zh-CN" altLang="en-US" sz="1000" dirty="0">
              <a:solidFill>
                <a:schemeClr val="bg1"/>
              </a:solidFill>
            </a:endParaRPr>
          </a:p>
        </p:txBody>
      </p:sp>
      <p:sp>
        <p:nvSpPr>
          <p:cNvPr id="17" name="Freeform 17"/>
          <p:cNvSpPr>
            <a:spLocks noEditPoints="1"/>
          </p:cNvSpPr>
          <p:nvPr/>
        </p:nvSpPr>
        <p:spPr bwMode="auto">
          <a:xfrm>
            <a:off x="7058311" y="1224456"/>
            <a:ext cx="183324" cy="246902"/>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6523102" y="3407780"/>
            <a:ext cx="245630" cy="201358"/>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2561478" y="3388603"/>
            <a:ext cx="294756" cy="23971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1860189" y="1207675"/>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6228184"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3" name="Rectangle 24"/>
          <p:cNvSpPr>
            <a:spLocks noChangeArrowheads="1"/>
          </p:cNvSpPr>
          <p:nvPr/>
        </p:nvSpPr>
        <p:spPr bwMode="auto">
          <a:xfrm>
            <a:off x="1063012"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1787067"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5724128"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Oval 14"/>
          <p:cNvSpPr>
            <a:spLocks noChangeArrowheads="1"/>
          </p:cNvSpPr>
          <p:nvPr/>
        </p:nvSpPr>
        <p:spPr bwMode="auto">
          <a:xfrm>
            <a:off x="5013835" y="1471359"/>
            <a:ext cx="912999" cy="913281"/>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en-US" altLang="zh-CN" sz="1000" dirty="0">
                <a:solidFill>
                  <a:schemeClr val="bg1"/>
                </a:solidFill>
              </a:rPr>
              <a:t>Option here</a:t>
            </a:r>
            <a:endParaRPr lang="zh-CN" altLang="en-US" sz="1000" dirty="0">
              <a:solidFill>
                <a:schemeClr val="bg1"/>
              </a:solidFill>
            </a:endParaRPr>
          </a:p>
        </p:txBody>
      </p:sp>
      <p:sp>
        <p:nvSpPr>
          <p:cNvPr id="32" name="Oval 14"/>
          <p:cNvSpPr>
            <a:spLocks noChangeArrowheads="1"/>
          </p:cNvSpPr>
          <p:nvPr/>
        </p:nvSpPr>
        <p:spPr bwMode="auto">
          <a:xfrm>
            <a:off x="4540906" y="2330429"/>
            <a:ext cx="912999" cy="913281"/>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en-US" altLang="zh-CN" sz="1000" dirty="0">
                <a:solidFill>
                  <a:schemeClr val="bg1"/>
                </a:solidFill>
              </a:rPr>
              <a:t>Option here</a:t>
            </a:r>
            <a:endParaRPr lang="zh-CN" altLang="en-US" sz="1000" dirty="0">
              <a:solidFill>
                <a:schemeClr val="bg1"/>
              </a:solidFill>
            </a:endParaRP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409" y="1186031"/>
          <a:ext cx="2637182" cy="2712155"/>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组合 32"/>
          <p:cNvGrpSpPr/>
          <p:nvPr/>
        </p:nvGrpSpPr>
        <p:grpSpPr>
          <a:xfrm>
            <a:off x="3442514" y="1624574"/>
            <a:ext cx="2828142" cy="2829015"/>
            <a:chOff x="3491329" y="1261482"/>
            <a:chExt cx="3006725" cy="3006726"/>
          </a:xfrm>
        </p:grpSpPr>
        <p:grpSp>
          <p:nvGrpSpPr>
            <p:cNvPr id="31" name="组合 30"/>
            <p:cNvGrpSpPr/>
            <p:nvPr/>
          </p:nvGrpSpPr>
          <p:grpSpPr>
            <a:xfrm rot="900000">
              <a:off x="3491329" y="1261482"/>
              <a:ext cx="3006725" cy="3006726"/>
              <a:chOff x="3491329" y="1261482"/>
              <a:chExt cx="3006725" cy="3006726"/>
            </a:xfrm>
          </p:grpSpPr>
          <p:grpSp>
            <p:nvGrpSpPr>
              <p:cNvPr id="16" name="组合 15"/>
              <p:cNvGrpSpPr/>
              <p:nvPr/>
            </p:nvGrpSpPr>
            <p:grpSpPr>
              <a:xfrm>
                <a:off x="5015329" y="2787070"/>
                <a:ext cx="1482725" cy="1481138"/>
                <a:chOff x="4549776" y="2547938"/>
                <a:chExt cx="1482725" cy="1481138"/>
              </a:xfrm>
            </p:grpSpPr>
            <p:sp>
              <p:nvSpPr>
                <p:cNvPr id="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Freeform 19"/>
          <p:cNvSpPr>
            <a:spLocks noEditPoints="1"/>
          </p:cNvSpPr>
          <p:nvPr/>
        </p:nvSpPr>
        <p:spPr bwMode="auto">
          <a:xfrm>
            <a:off x="4344783" y="1943560"/>
            <a:ext cx="440980" cy="404499"/>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4"/>
          <p:cNvSpPr>
            <a:spLocks noChangeArrowheads="1"/>
          </p:cNvSpPr>
          <p:nvPr/>
        </p:nvSpPr>
        <p:spPr bwMode="auto">
          <a:xfrm>
            <a:off x="3846096" y="2425429"/>
            <a:ext cx="145180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20" name="Rectangle 24"/>
          <p:cNvSpPr>
            <a:spLocks noChangeArrowheads="1"/>
          </p:cNvSpPr>
          <p:nvPr/>
        </p:nvSpPr>
        <p:spPr bwMode="auto">
          <a:xfrm>
            <a:off x="725924" y="1503676"/>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2" name="Rectangle 24"/>
          <p:cNvSpPr>
            <a:spLocks noChangeArrowheads="1"/>
          </p:cNvSpPr>
          <p:nvPr/>
        </p:nvSpPr>
        <p:spPr bwMode="auto">
          <a:xfrm>
            <a:off x="2742149" y="1552044"/>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24" name="Rectangle 24"/>
          <p:cNvSpPr>
            <a:spLocks noChangeArrowheads="1"/>
          </p:cNvSpPr>
          <p:nvPr/>
        </p:nvSpPr>
        <p:spPr bwMode="auto">
          <a:xfrm>
            <a:off x="869940" y="331020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2886165" y="3358571"/>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26" name="Rectangle 24"/>
          <p:cNvSpPr>
            <a:spLocks noChangeArrowheads="1"/>
          </p:cNvSpPr>
          <p:nvPr/>
        </p:nvSpPr>
        <p:spPr bwMode="auto">
          <a:xfrm>
            <a:off x="5936501" y="937161"/>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7" name="Rectangle 24"/>
          <p:cNvSpPr>
            <a:spLocks noChangeArrowheads="1"/>
          </p:cNvSpPr>
          <p:nvPr/>
        </p:nvSpPr>
        <p:spPr bwMode="auto">
          <a:xfrm>
            <a:off x="5154074" y="9825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28" name="Rectangle 24"/>
          <p:cNvSpPr>
            <a:spLocks noChangeArrowheads="1"/>
          </p:cNvSpPr>
          <p:nvPr/>
        </p:nvSpPr>
        <p:spPr bwMode="auto">
          <a:xfrm>
            <a:off x="6751510" y="234805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5936502" y="234145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638051" y="2232788"/>
            <a:ext cx="373015" cy="754741"/>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3664897" y="1461087"/>
            <a:ext cx="897215" cy="761808"/>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847164" y="2997423"/>
            <a:ext cx="714946" cy="75756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5123047" y="2232788"/>
            <a:ext cx="373015" cy="754741"/>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572002" y="1461087"/>
            <a:ext cx="897215" cy="761808"/>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572001" y="2997423"/>
            <a:ext cx="717772" cy="75756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Rectangle 11"/>
          <p:cNvSpPr>
            <a:spLocks noChangeArrowheads="1"/>
          </p:cNvSpPr>
          <p:nvPr/>
        </p:nvSpPr>
        <p:spPr bwMode="auto">
          <a:xfrm>
            <a:off x="4054866" y="2385432"/>
            <a:ext cx="169552" cy="43815"/>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2" name="Rectangle 12"/>
          <p:cNvSpPr>
            <a:spLocks noChangeArrowheads="1"/>
          </p:cNvSpPr>
          <p:nvPr/>
        </p:nvSpPr>
        <p:spPr bwMode="auto">
          <a:xfrm>
            <a:off x="4224419" y="2385432"/>
            <a:ext cx="170966" cy="43815"/>
          </a:xfrm>
          <a:prstGeom prst="rect">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Rectangle 13"/>
          <p:cNvSpPr>
            <a:spLocks noChangeArrowheads="1"/>
          </p:cNvSpPr>
          <p:nvPr/>
        </p:nvSpPr>
        <p:spPr bwMode="auto">
          <a:xfrm>
            <a:off x="4395384" y="2385432"/>
            <a:ext cx="17379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4569175" y="2385432"/>
            <a:ext cx="16955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5" name="Rectangle 15"/>
          <p:cNvSpPr>
            <a:spLocks noChangeArrowheads="1"/>
          </p:cNvSpPr>
          <p:nvPr/>
        </p:nvSpPr>
        <p:spPr bwMode="auto">
          <a:xfrm>
            <a:off x="4738727" y="2385432"/>
            <a:ext cx="170966" cy="43815"/>
          </a:xfrm>
          <a:prstGeom prst="rect">
            <a:avLst/>
          </a:prstGeom>
          <a:solidFill>
            <a:schemeClr val="accent6">
              <a:lumMod val="40000"/>
              <a:lumOff val="60000"/>
            </a:schemeClr>
          </a:solidFill>
          <a:ln>
            <a:noFill/>
          </a:ln>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4909692" y="2385432"/>
            <a:ext cx="172378" cy="43815"/>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4165076" y="3841206"/>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4165076" y="3951449"/>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65076" y="4064519"/>
            <a:ext cx="803961" cy="67842"/>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4165076" y="4174762"/>
            <a:ext cx="803961" cy="237446"/>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2887144" y="3246854"/>
            <a:ext cx="244696" cy="234678"/>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6012160" y="3262636"/>
            <a:ext cx="244696" cy="222901"/>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889666" y="2488178"/>
            <a:ext cx="239652" cy="23972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6049999" y="1720447"/>
            <a:ext cx="169018" cy="243089"/>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6012160" y="2480337"/>
            <a:ext cx="244696" cy="258230"/>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2897233" y="1728857"/>
            <a:ext cx="224516" cy="226268"/>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Rectangle 24"/>
          <p:cNvSpPr>
            <a:spLocks noChangeArrowheads="1"/>
          </p:cNvSpPr>
          <p:nvPr/>
        </p:nvSpPr>
        <p:spPr bwMode="auto">
          <a:xfrm>
            <a:off x="643490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643490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643490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2145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2145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2145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3923928" y="2040963"/>
            <a:ext cx="1296144" cy="1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p:txBody>
      </p:sp>
      <p:sp>
        <p:nvSpPr>
          <p:cNvPr id="37" name="矩形 36"/>
          <p:cNvSpPr/>
          <p:nvPr/>
        </p:nvSpPr>
        <p:spPr>
          <a:xfrm>
            <a:off x="3923928" y="2550996"/>
            <a:ext cx="1296144" cy="683475"/>
          </a:xfrm>
          <a:prstGeom prst="rect">
            <a:avLst/>
          </a:prstGeom>
        </p:spPr>
        <p:txBody>
          <a:bodyPr wrap="square">
            <a:spAutoFit/>
          </a:bodyPr>
          <a:lstStyle/>
          <a:p>
            <a:pPr lvl="0" algn="ctr">
              <a:lnSpc>
                <a:spcPct val="120000"/>
              </a:lnSpc>
              <a:spcBef>
                <a:spcPts val="300"/>
              </a:spcBef>
            </a:pPr>
            <a:r>
              <a:rPr lang="en-US" altLang="zh-CN" sz="800" dirty="0">
                <a:solidFill>
                  <a:srgbClr val="F8F8F8">
                    <a:lumMod val="50000"/>
                  </a:srgbClr>
                </a:solidFill>
              </a:rPr>
              <a:t>We have many PowerPoint templates that has been specifically designed. </a:t>
            </a: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94" name="组合 6893"/>
          <p:cNvGrpSpPr/>
          <p:nvPr/>
        </p:nvGrpSpPr>
        <p:grpSpPr>
          <a:xfrm>
            <a:off x="629664" y="1304455"/>
            <a:ext cx="1613399" cy="1612980"/>
            <a:chOff x="163513" y="1171575"/>
            <a:chExt cx="2795588" cy="2794000"/>
          </a:xfrm>
        </p:grpSpPr>
        <p:sp>
          <p:nvSpPr>
            <p:cNvPr id="3733"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3734"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35" name="Freeform 3737"/>
            <p:cNvSpPr/>
            <p:nvPr/>
          </p:nvSpPr>
          <p:spPr bwMode="auto">
            <a:xfrm>
              <a:off x="608013"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3736"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6890" name="组合 6889"/>
            <p:cNvGrpSpPr/>
            <p:nvPr/>
          </p:nvGrpSpPr>
          <p:grpSpPr>
            <a:xfrm>
              <a:off x="1090613" y="2070100"/>
              <a:ext cx="941388" cy="647700"/>
              <a:chOff x="1090613" y="2070100"/>
              <a:chExt cx="941388" cy="647700"/>
            </a:xfrm>
          </p:grpSpPr>
          <p:sp>
            <p:nvSpPr>
              <p:cNvPr id="3737"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8"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9"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0"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1"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2"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3"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4"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5"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6"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7"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8"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9"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0"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1"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2"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3"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4"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5"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6"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7"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8"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9"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0"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1"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5" name="组合 6894"/>
          <p:cNvGrpSpPr/>
          <p:nvPr/>
        </p:nvGrpSpPr>
        <p:grpSpPr>
          <a:xfrm>
            <a:off x="2720395" y="1304455"/>
            <a:ext cx="1613399" cy="1612980"/>
            <a:chOff x="3786188" y="1171575"/>
            <a:chExt cx="2795588" cy="2794000"/>
          </a:xfrm>
        </p:grpSpPr>
        <p:sp>
          <p:nvSpPr>
            <p:cNvPr id="6802" name="Freeform 3764"/>
            <p:cNvSpPr/>
            <p:nvPr/>
          </p:nvSpPr>
          <p:spPr bwMode="auto">
            <a:xfrm>
              <a:off x="3786188"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04" name="Oval 3765"/>
            <p:cNvSpPr>
              <a:spLocks noChangeArrowheads="1"/>
            </p:cNvSpPr>
            <p:nvPr/>
          </p:nvSpPr>
          <p:spPr bwMode="auto">
            <a:xfrm>
              <a:off x="4097338"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05" name="Freeform 3766"/>
            <p:cNvSpPr/>
            <p:nvPr/>
          </p:nvSpPr>
          <p:spPr bwMode="auto">
            <a:xfrm>
              <a:off x="4230688"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3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5 w 600"/>
                <a:gd name="T37" fmla="*/ 479 h 561"/>
                <a:gd name="T38" fmla="*/ 371 w 600"/>
                <a:gd name="T39" fmla="*/ 484 h 561"/>
                <a:gd name="T40" fmla="*/ 321 w 600"/>
                <a:gd name="T41" fmla="*/ 456 h 561"/>
                <a:gd name="T42" fmla="*/ 280 w 600"/>
                <a:gd name="T43" fmla="*/ 456 h 561"/>
                <a:gd name="T44" fmla="*/ 229 w 600"/>
                <a:gd name="T45" fmla="*/ 484 h 561"/>
                <a:gd name="T46" fmla="*/ 216 w 600"/>
                <a:gd name="T47" fmla="*/ 479 h 561"/>
                <a:gd name="T48" fmla="*/ 153 w 600"/>
                <a:gd name="T49" fmla="*/ 414 h 561"/>
                <a:gd name="T50" fmla="*/ 152 w 600"/>
                <a:gd name="T51" fmla="*/ 386 h 561"/>
                <a:gd name="T52" fmla="*/ 96 w 600"/>
                <a:gd name="T53" fmla="*/ 370 h 561"/>
                <a:gd name="T54" fmla="*/ 90 w 600"/>
                <a:gd name="T55" fmla="*/ 357 h 561"/>
                <a:gd name="T56" fmla="*/ 93 w 600"/>
                <a:gd name="T57" fmla="*/ 267 h 561"/>
                <a:gd name="T58" fmla="*/ 112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7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2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3" y="337"/>
                  </a:moveTo>
                  <a:cubicBezTo>
                    <a:pt x="533" y="341"/>
                    <a:pt x="524" y="350"/>
                    <a:pt x="517" y="358"/>
                  </a:cubicBezTo>
                  <a:cubicBezTo>
                    <a:pt x="523" y="344"/>
                    <a:pt x="527" y="330"/>
                    <a:pt x="530" y="315"/>
                  </a:cubicBezTo>
                  <a:cubicBezTo>
                    <a:pt x="539" y="316"/>
                    <a:pt x="562" y="318"/>
                    <a:pt x="580" y="303"/>
                  </a:cubicBezTo>
                  <a:cubicBezTo>
                    <a:pt x="599"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6"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4" y="118"/>
                    <a:pt x="374" y="118"/>
                  </a:cubicBezTo>
                  <a:cubicBezTo>
                    <a:pt x="374" y="118"/>
                    <a:pt x="398" y="125"/>
                    <a:pt x="419" y="119"/>
                  </a:cubicBezTo>
                  <a:cubicBezTo>
                    <a:pt x="438" y="113"/>
                    <a:pt x="448"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1" y="397"/>
                    <a:pt x="103" y="384"/>
                    <a:pt x="96" y="370"/>
                  </a:cubicBezTo>
                  <a:cubicBezTo>
                    <a:pt x="102" y="368"/>
                    <a:pt x="116" y="361"/>
                    <a:pt x="126"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4" y="257"/>
                    <a:pt x="134" y="257"/>
                  </a:cubicBezTo>
                  <a:cubicBezTo>
                    <a:pt x="134" y="257"/>
                    <a:pt x="114" y="256"/>
                    <a:pt x="93" y="267"/>
                  </a:cubicBezTo>
                  <a:cubicBezTo>
                    <a:pt x="80" y="273"/>
                    <a:pt x="76" y="288"/>
                    <a:pt x="74" y="300"/>
                  </a:cubicBezTo>
                  <a:cubicBezTo>
                    <a:pt x="73" y="289"/>
                    <a:pt x="72" y="278"/>
                    <a:pt x="72" y="267"/>
                  </a:cubicBezTo>
                  <a:cubicBezTo>
                    <a:pt x="72" y="263"/>
                    <a:pt x="72" y="258"/>
                    <a:pt x="72" y="254"/>
                  </a:cubicBezTo>
                  <a:cubicBezTo>
                    <a:pt x="78" y="255"/>
                    <a:pt x="93" y="256"/>
                    <a:pt x="112"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4" y="58"/>
                    <a:pt x="97" y="45"/>
                    <a:pt x="97" y="45"/>
                  </a:cubicBezTo>
                  <a:cubicBezTo>
                    <a:pt x="97" y="45"/>
                    <a:pt x="74" y="71"/>
                    <a:pt x="76" y="94"/>
                  </a:cubicBezTo>
                  <a:cubicBezTo>
                    <a:pt x="79" y="118"/>
                    <a:pt x="97" y="133"/>
                    <a:pt x="104" y="138"/>
                  </a:cubicBezTo>
                  <a:cubicBezTo>
                    <a:pt x="96" y="151"/>
                    <a:pt x="88" y="164"/>
                    <a:pt x="83" y="179"/>
                  </a:cubicBezTo>
                  <a:cubicBezTo>
                    <a:pt x="83" y="168"/>
                    <a:pt x="83" y="155"/>
                    <a:pt x="79" y="145"/>
                  </a:cubicBezTo>
                  <a:cubicBezTo>
                    <a:pt x="67" y="113"/>
                    <a:pt x="47" y="105"/>
                    <a:pt x="47" y="105"/>
                  </a:cubicBezTo>
                  <a:cubicBezTo>
                    <a:pt x="47"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6"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3"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2"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2" y="533"/>
                    <a:pt x="210" y="554"/>
                    <a:pt x="210" y="554"/>
                  </a:cubicBezTo>
                  <a:cubicBezTo>
                    <a:pt x="210" y="554"/>
                    <a:pt x="244" y="561"/>
                    <a:pt x="263" y="547"/>
                  </a:cubicBezTo>
                  <a:cubicBezTo>
                    <a:pt x="283" y="533"/>
                    <a:pt x="286" y="510"/>
                    <a:pt x="287" y="502"/>
                  </a:cubicBezTo>
                  <a:cubicBezTo>
                    <a:pt x="291"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4"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06" name="Freeform 3767"/>
            <p:cNvSpPr>
              <a:spLocks noEditPoints="1"/>
            </p:cNvSpPr>
            <p:nvPr/>
          </p:nvSpPr>
          <p:spPr bwMode="auto">
            <a:xfrm>
              <a:off x="4284663"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6891" name="组合 6890"/>
            <p:cNvGrpSpPr/>
            <p:nvPr/>
          </p:nvGrpSpPr>
          <p:grpSpPr>
            <a:xfrm>
              <a:off x="4713288" y="2070100"/>
              <a:ext cx="939800" cy="647700"/>
              <a:chOff x="4713288" y="2070100"/>
              <a:chExt cx="939800" cy="647700"/>
            </a:xfrm>
          </p:grpSpPr>
          <p:sp>
            <p:nvSpPr>
              <p:cNvPr id="6807" name="Freeform 3768"/>
              <p:cNvSpPr/>
              <p:nvPr/>
            </p:nvSpPr>
            <p:spPr bwMode="auto">
              <a:xfrm>
                <a:off x="5456238"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8" name="Freeform 3769"/>
              <p:cNvSpPr/>
              <p:nvPr/>
            </p:nvSpPr>
            <p:spPr bwMode="auto">
              <a:xfrm>
                <a:off x="5446713" y="2190750"/>
                <a:ext cx="92075" cy="88900"/>
              </a:xfrm>
              <a:custGeom>
                <a:avLst/>
                <a:gdLst>
                  <a:gd name="T0" fmla="*/ 23 w 29"/>
                  <a:gd name="T1" fmla="*/ 28 h 28"/>
                  <a:gd name="T2" fmla="*/ 9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0" y="23"/>
                      <a:pt x="16" y="16"/>
                      <a:pt x="9" y="9"/>
                    </a:cubicBezTo>
                    <a:cubicBezTo>
                      <a:pt x="9"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9" name="Freeform 3770"/>
              <p:cNvSpPr/>
              <p:nvPr/>
            </p:nvSpPr>
            <p:spPr bwMode="auto">
              <a:xfrm>
                <a:off x="5424488"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0" name="Freeform 3771"/>
              <p:cNvSpPr/>
              <p:nvPr/>
            </p:nvSpPr>
            <p:spPr bwMode="auto">
              <a:xfrm>
                <a:off x="5376863"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1"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1" name="Freeform 3772"/>
              <p:cNvSpPr/>
              <p:nvPr/>
            </p:nvSpPr>
            <p:spPr bwMode="auto">
              <a:xfrm>
                <a:off x="5307013"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2" name="Freeform 3773"/>
              <p:cNvSpPr/>
              <p:nvPr/>
            </p:nvSpPr>
            <p:spPr bwMode="auto">
              <a:xfrm>
                <a:off x="5221288"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3" name="Freeform 3774"/>
              <p:cNvSpPr/>
              <p:nvPr/>
            </p:nvSpPr>
            <p:spPr bwMode="auto">
              <a:xfrm>
                <a:off x="5303838"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4" name="Freeform 3775"/>
              <p:cNvSpPr/>
              <p:nvPr/>
            </p:nvSpPr>
            <p:spPr bwMode="auto">
              <a:xfrm>
                <a:off x="5408613"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2"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5" name="Freeform 3776"/>
              <p:cNvSpPr/>
              <p:nvPr/>
            </p:nvSpPr>
            <p:spPr bwMode="auto">
              <a:xfrm>
                <a:off x="5487988"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6" name="Freeform 3777"/>
              <p:cNvSpPr/>
              <p:nvPr/>
            </p:nvSpPr>
            <p:spPr bwMode="auto">
              <a:xfrm>
                <a:off x="5541963"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7" name="Freeform 3778"/>
              <p:cNvSpPr/>
              <p:nvPr/>
            </p:nvSpPr>
            <p:spPr bwMode="auto">
              <a:xfrm>
                <a:off x="5561013" y="2181225"/>
                <a:ext cx="92075" cy="88900"/>
              </a:xfrm>
              <a:custGeom>
                <a:avLst/>
                <a:gdLst>
                  <a:gd name="T0" fmla="*/ 3 w 29"/>
                  <a:gd name="T1" fmla="*/ 27 h 28"/>
                  <a:gd name="T2" fmla="*/ 18 w 29"/>
                  <a:gd name="T3" fmla="*/ 9 h 28"/>
                  <a:gd name="T4" fmla="*/ 4 w 29"/>
                  <a:gd name="T5" fmla="*/ 28 h 28"/>
                  <a:gd name="T6" fmla="*/ 25 w 29"/>
                  <a:gd name="T7" fmla="*/ 0 h 28"/>
                  <a:gd name="T8" fmla="*/ 3 w 29"/>
                  <a:gd name="T9" fmla="*/ 27 h 28"/>
                </a:gdLst>
                <a:ahLst/>
                <a:cxnLst>
                  <a:cxn ang="0">
                    <a:pos x="T0" y="T1"/>
                  </a:cxn>
                  <a:cxn ang="0">
                    <a:pos x="T2" y="T3"/>
                  </a:cxn>
                  <a:cxn ang="0">
                    <a:pos x="T4" y="T5"/>
                  </a:cxn>
                  <a:cxn ang="0">
                    <a:pos x="T6" y="T7"/>
                  </a:cxn>
                  <a:cxn ang="0">
                    <a:pos x="T8" y="T9"/>
                  </a:cxn>
                </a:cxnLst>
                <a:rect l="0" t="0" r="r" b="b"/>
                <a:pathLst>
                  <a:path w="29" h="28">
                    <a:moveTo>
                      <a:pt x="3" y="27"/>
                    </a:moveTo>
                    <a:cubicBezTo>
                      <a:pt x="7" y="24"/>
                      <a:pt x="13" y="18"/>
                      <a:pt x="18" y="9"/>
                    </a:cubicBezTo>
                    <a:cubicBezTo>
                      <a:pt x="18" y="9"/>
                      <a:pt x="12" y="20"/>
                      <a:pt x="4" y="28"/>
                    </a:cubicBezTo>
                    <a:cubicBezTo>
                      <a:pt x="7" y="28"/>
                      <a:pt x="29" y="27"/>
                      <a:pt x="25" y="0"/>
                    </a:cubicBezTo>
                    <a:cubicBezTo>
                      <a:pt x="25"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8" name="Freeform 3779"/>
              <p:cNvSpPr/>
              <p:nvPr/>
            </p:nvSpPr>
            <p:spPr bwMode="auto">
              <a:xfrm>
                <a:off x="5541963"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9" name="Freeform 3780"/>
              <p:cNvSpPr>
                <a:spLocks noEditPoints="1"/>
              </p:cNvSpPr>
              <p:nvPr/>
            </p:nvSpPr>
            <p:spPr bwMode="auto">
              <a:xfrm>
                <a:off x="4805363"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8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7" y="2"/>
                      <a:pt x="6" y="1"/>
                      <a:pt x="5" y="1"/>
                    </a:cubicBezTo>
                    <a:cubicBezTo>
                      <a:pt x="3" y="0"/>
                      <a:pt x="3" y="1"/>
                      <a:pt x="2"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3" y="179"/>
                      <a:pt x="102"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1" y="140"/>
                      <a:pt x="104" y="136"/>
                      <a:pt x="113" y="135"/>
                    </a:cubicBezTo>
                    <a:cubicBezTo>
                      <a:pt x="113" y="135"/>
                      <a:pt x="114" y="135"/>
                      <a:pt x="115" y="135"/>
                    </a:cubicBezTo>
                    <a:cubicBezTo>
                      <a:pt x="115" y="136"/>
                      <a:pt x="115" y="136"/>
                      <a:pt x="115" y="136"/>
                    </a:cubicBezTo>
                    <a:cubicBezTo>
                      <a:pt x="110" y="142"/>
                      <a:pt x="101" y="151"/>
                      <a:pt x="95" y="151"/>
                    </a:cubicBezTo>
                    <a:close/>
                    <a:moveTo>
                      <a:pt x="148"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0" name="Freeform 3781"/>
              <p:cNvSpPr/>
              <p:nvPr/>
            </p:nvSpPr>
            <p:spPr bwMode="auto">
              <a:xfrm>
                <a:off x="4818063"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1" name="Freeform 3782"/>
              <p:cNvSpPr/>
              <p:nvPr/>
            </p:nvSpPr>
            <p:spPr bwMode="auto">
              <a:xfrm>
                <a:off x="4827588"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2" name="Freeform 3783"/>
              <p:cNvSpPr/>
              <p:nvPr/>
            </p:nvSpPr>
            <p:spPr bwMode="auto">
              <a:xfrm>
                <a:off x="4849813" y="2270125"/>
                <a:ext cx="92075"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3" name="Freeform 3784"/>
              <p:cNvSpPr/>
              <p:nvPr/>
            </p:nvSpPr>
            <p:spPr bwMode="auto">
              <a:xfrm>
                <a:off x="4881563"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4" name="Freeform 3785"/>
              <p:cNvSpPr/>
              <p:nvPr/>
            </p:nvSpPr>
            <p:spPr bwMode="auto">
              <a:xfrm>
                <a:off x="4941888"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5" name="Freeform 3786"/>
              <p:cNvSpPr/>
              <p:nvPr/>
            </p:nvSpPr>
            <p:spPr bwMode="auto">
              <a:xfrm>
                <a:off x="5027613"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6" name="Freeform 3787"/>
              <p:cNvSpPr/>
              <p:nvPr/>
            </p:nvSpPr>
            <p:spPr bwMode="auto">
              <a:xfrm>
                <a:off x="4951413"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4" y="18"/>
                      <a:pt x="12" y="19"/>
                      <a:pt x="12" y="19"/>
                    </a:cubicBezTo>
                    <a:cubicBezTo>
                      <a:pt x="21"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7" name="Freeform 3788"/>
              <p:cNvSpPr/>
              <p:nvPr/>
            </p:nvSpPr>
            <p:spPr bwMode="auto">
              <a:xfrm>
                <a:off x="4846638"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8" name="Freeform 3789"/>
              <p:cNvSpPr/>
              <p:nvPr/>
            </p:nvSpPr>
            <p:spPr bwMode="auto">
              <a:xfrm>
                <a:off x="4779963" y="2390775"/>
                <a:ext cx="98425" cy="104775"/>
              </a:xfrm>
              <a:custGeom>
                <a:avLst/>
                <a:gdLst>
                  <a:gd name="T0" fmla="*/ 31 w 31"/>
                  <a:gd name="T1" fmla="*/ 24 h 33"/>
                  <a:gd name="T2" fmla="*/ 11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1" y="13"/>
                      <a:pt x="11"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9" name="Freeform 3790"/>
              <p:cNvSpPr/>
              <p:nvPr/>
            </p:nvSpPr>
            <p:spPr bwMode="auto">
              <a:xfrm>
                <a:off x="4735513" y="2286000"/>
                <a:ext cx="92075" cy="95250"/>
              </a:xfrm>
              <a:custGeom>
                <a:avLst/>
                <a:gdLst>
                  <a:gd name="T0" fmla="*/ 28 w 29"/>
                  <a:gd name="T1" fmla="*/ 24 h 30"/>
                  <a:gd name="T2" fmla="*/ 10 w 29"/>
                  <a:gd name="T3" fmla="*/ 10 h 30"/>
                  <a:gd name="T4" fmla="*/ 29 w 29"/>
                  <a:gd name="T5" fmla="*/ 23 h 30"/>
                  <a:gd name="T6" fmla="*/ 0 w 29"/>
                  <a:gd name="T7" fmla="*/ 3 h 30"/>
                  <a:gd name="T8" fmla="*/ 28 w 29"/>
                  <a:gd name="T9" fmla="*/ 24 h 30"/>
                </a:gdLst>
                <a:ahLst/>
                <a:cxnLst>
                  <a:cxn ang="0">
                    <a:pos x="T0" y="T1"/>
                  </a:cxn>
                  <a:cxn ang="0">
                    <a:pos x="T2" y="T3"/>
                  </a:cxn>
                  <a:cxn ang="0">
                    <a:pos x="T4" y="T5"/>
                  </a:cxn>
                  <a:cxn ang="0">
                    <a:pos x="T6" y="T7"/>
                  </a:cxn>
                  <a:cxn ang="0">
                    <a:pos x="T8" y="T9"/>
                  </a:cxn>
                </a:cxnLst>
                <a:rect l="0" t="0" r="r" b="b"/>
                <a:pathLst>
                  <a:path w="29" h="30">
                    <a:moveTo>
                      <a:pt x="28" y="24"/>
                    </a:moveTo>
                    <a:cubicBezTo>
                      <a:pt x="18" y="19"/>
                      <a:pt x="10" y="10"/>
                      <a:pt x="10" y="10"/>
                    </a:cubicBezTo>
                    <a:cubicBezTo>
                      <a:pt x="17" y="17"/>
                      <a:pt x="24" y="21"/>
                      <a:pt x="29" y="23"/>
                    </a:cubicBezTo>
                    <a:cubicBezTo>
                      <a:pt x="26" y="0"/>
                      <a:pt x="0" y="3"/>
                      <a:pt x="0" y="3"/>
                    </a:cubicBezTo>
                    <a:cubicBezTo>
                      <a:pt x="3" y="30"/>
                      <a:pt x="26"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0" name="Freeform 3791"/>
              <p:cNvSpPr/>
              <p:nvPr/>
            </p:nvSpPr>
            <p:spPr bwMode="auto">
              <a:xfrm>
                <a:off x="4713288"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1" name="Freeform 3792"/>
              <p:cNvSpPr/>
              <p:nvPr/>
            </p:nvSpPr>
            <p:spPr bwMode="auto">
              <a:xfrm>
                <a:off x="4719638"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7"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6" name="组合 6895"/>
          <p:cNvGrpSpPr/>
          <p:nvPr/>
        </p:nvGrpSpPr>
        <p:grpSpPr>
          <a:xfrm>
            <a:off x="4810209" y="1304455"/>
            <a:ext cx="1613399" cy="1612980"/>
            <a:chOff x="7407276" y="1171575"/>
            <a:chExt cx="2795588" cy="2794000"/>
          </a:xfrm>
        </p:grpSpPr>
        <p:sp>
          <p:nvSpPr>
            <p:cNvPr id="6832" name="Freeform 3793"/>
            <p:cNvSpPr/>
            <p:nvPr/>
          </p:nvSpPr>
          <p:spPr bwMode="auto">
            <a:xfrm>
              <a:off x="7407276"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7 w 880"/>
                <a:gd name="T87" fmla="*/ 721 h 880"/>
                <a:gd name="T88" fmla="*/ 793 w 880"/>
                <a:gd name="T89" fmla="*/ 674 h 880"/>
                <a:gd name="T90" fmla="*/ 819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1" y="757"/>
                    <a:pt x="721" y="757"/>
                    <a:pt x="721" y="757"/>
                  </a:cubicBezTo>
                  <a:cubicBezTo>
                    <a:pt x="743" y="759"/>
                    <a:pt x="760"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33" name="Oval 3794"/>
            <p:cNvSpPr>
              <a:spLocks noChangeArrowheads="1"/>
            </p:cNvSpPr>
            <p:nvPr/>
          </p:nvSpPr>
          <p:spPr bwMode="auto">
            <a:xfrm>
              <a:off x="7718426"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34" name="Freeform 3795"/>
            <p:cNvSpPr/>
            <p:nvPr/>
          </p:nvSpPr>
          <p:spPr bwMode="auto">
            <a:xfrm>
              <a:off x="7851776"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6 w 601"/>
                <a:gd name="T53" fmla="*/ 370 h 561"/>
                <a:gd name="T54" fmla="*/ 90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5 w 601"/>
                <a:gd name="T71" fmla="*/ 82 h 561"/>
                <a:gd name="T72" fmla="*/ 144 w 601"/>
                <a:gd name="T73" fmla="*/ 92 h 561"/>
                <a:gd name="T74" fmla="*/ 77 w 601"/>
                <a:gd name="T75" fmla="*/ 94 h 561"/>
                <a:gd name="T76" fmla="*/ 47 w 601"/>
                <a:gd name="T77" fmla="*/ 105 h 561"/>
                <a:gd name="T78" fmla="*/ 55 w 601"/>
                <a:gd name="T79" fmla="*/ 206 h 561"/>
                <a:gd name="T80" fmla="*/ 65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0 w 601"/>
                <a:gd name="T95" fmla="*/ 554 h 561"/>
                <a:gd name="T96" fmla="*/ 313 w 601"/>
                <a:gd name="T97" fmla="*/ 502 h 561"/>
                <a:gd name="T98" fmla="*/ 328 w 601"/>
                <a:gd name="T99" fmla="*/ 500 h 561"/>
                <a:gd name="T100" fmla="*/ 422 w 601"/>
                <a:gd name="T101" fmla="*/ 488 h 561"/>
                <a:gd name="T102" fmla="*/ 522 w 601"/>
                <a:gd name="T103" fmla="*/ 470 h 561"/>
                <a:gd name="T104" fmla="*/ 524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4" y="133"/>
                    <a:pt x="522" y="118"/>
                    <a:pt x="524" y="94"/>
                  </a:cubicBezTo>
                  <a:cubicBezTo>
                    <a:pt x="526" y="71"/>
                    <a:pt x="503" y="45"/>
                    <a:pt x="503" y="45"/>
                  </a:cubicBezTo>
                  <a:cubicBezTo>
                    <a:pt x="503" y="45"/>
                    <a:pt x="486" y="58"/>
                    <a:pt x="482" y="92"/>
                  </a:cubicBezTo>
                  <a:cubicBezTo>
                    <a:pt x="480" y="102"/>
                    <a:pt x="484" y="115"/>
                    <a:pt x="488"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2"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2"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6"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2" y="397"/>
                    <a:pt x="103" y="384"/>
                    <a:pt x="96" y="370"/>
                  </a:cubicBezTo>
                  <a:cubicBezTo>
                    <a:pt x="102" y="368"/>
                    <a:pt x="116" y="361"/>
                    <a:pt x="127"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3"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5" y="82"/>
                  </a:cubicBezTo>
                  <a:cubicBezTo>
                    <a:pt x="162"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8"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6" y="210"/>
                    <a:pt x="20" y="230"/>
                  </a:cubicBezTo>
                  <a:cubicBezTo>
                    <a:pt x="34" y="249"/>
                    <a:pt x="57" y="253"/>
                    <a:pt x="66" y="253"/>
                  </a:cubicBezTo>
                  <a:cubicBezTo>
                    <a:pt x="66" y="258"/>
                    <a:pt x="65" y="262"/>
                    <a:pt x="65" y="267"/>
                  </a:cubicBezTo>
                  <a:cubicBezTo>
                    <a:pt x="65" y="278"/>
                    <a:pt x="66" y="289"/>
                    <a:pt x="68" y="300"/>
                  </a:cubicBezTo>
                  <a:cubicBezTo>
                    <a:pt x="63" y="290"/>
                    <a:pt x="57"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5" y="435"/>
                    <a:pt x="147" y="445"/>
                    <a:pt x="159" y="455"/>
                  </a:cubicBezTo>
                  <a:cubicBezTo>
                    <a:pt x="149" y="451"/>
                    <a:pt x="136" y="448"/>
                    <a:pt x="125" y="449"/>
                  </a:cubicBezTo>
                  <a:cubicBezTo>
                    <a:pt x="91"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0" y="554"/>
                    <a:pt x="210" y="554"/>
                  </a:cubicBezTo>
                  <a:cubicBezTo>
                    <a:pt x="210" y="554"/>
                    <a:pt x="244" y="561"/>
                    <a:pt x="263" y="547"/>
                  </a:cubicBezTo>
                  <a:cubicBezTo>
                    <a:pt x="283" y="533"/>
                    <a:pt x="286"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8"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35" name="Freeform 3796"/>
            <p:cNvSpPr>
              <a:spLocks noEditPoints="1"/>
            </p:cNvSpPr>
            <p:nvPr/>
          </p:nvSpPr>
          <p:spPr bwMode="auto">
            <a:xfrm>
              <a:off x="7905751"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90" y="220"/>
                    <a:pt x="454" y="238"/>
                    <a:pt x="431"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6892" name="组合 6891"/>
            <p:cNvGrpSpPr/>
            <p:nvPr/>
          </p:nvGrpSpPr>
          <p:grpSpPr>
            <a:xfrm>
              <a:off x="8335963" y="2070100"/>
              <a:ext cx="942975" cy="647700"/>
              <a:chOff x="8335963" y="2070100"/>
              <a:chExt cx="942975" cy="647700"/>
            </a:xfrm>
          </p:grpSpPr>
          <p:sp>
            <p:nvSpPr>
              <p:cNvPr id="6836" name="Freeform 3797"/>
              <p:cNvSpPr/>
              <p:nvPr/>
            </p:nvSpPr>
            <p:spPr bwMode="auto">
              <a:xfrm>
                <a:off x="9078913"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7" name="Freeform 3798"/>
              <p:cNvSpPr/>
              <p:nvPr/>
            </p:nvSpPr>
            <p:spPr bwMode="auto">
              <a:xfrm>
                <a:off x="9069388"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8" name="Freeform 3799"/>
              <p:cNvSpPr/>
              <p:nvPr/>
            </p:nvSpPr>
            <p:spPr bwMode="auto">
              <a:xfrm>
                <a:off x="9047163"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9" name="Freeform 3800"/>
              <p:cNvSpPr/>
              <p:nvPr/>
            </p:nvSpPr>
            <p:spPr bwMode="auto">
              <a:xfrm>
                <a:off x="8999538"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8" y="19"/>
                      <a:pt x="14" y="11"/>
                    </a:cubicBezTo>
                    <a:cubicBezTo>
                      <a:pt x="14" y="11"/>
                      <a:pt x="20"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0" name="Freeform 3801"/>
              <p:cNvSpPr/>
              <p:nvPr/>
            </p:nvSpPr>
            <p:spPr bwMode="auto">
              <a:xfrm>
                <a:off x="8929688"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1" name="Freeform 3802"/>
              <p:cNvSpPr/>
              <p:nvPr/>
            </p:nvSpPr>
            <p:spPr bwMode="auto">
              <a:xfrm>
                <a:off x="8843963"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2" name="Freeform 3803"/>
              <p:cNvSpPr/>
              <p:nvPr/>
            </p:nvSpPr>
            <p:spPr bwMode="auto">
              <a:xfrm>
                <a:off x="8926513"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3" name="Freeform 3804"/>
              <p:cNvSpPr/>
              <p:nvPr/>
            </p:nvSpPr>
            <p:spPr bwMode="auto">
              <a:xfrm>
                <a:off x="9031288"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2"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4" name="Freeform 3805"/>
              <p:cNvSpPr/>
              <p:nvPr/>
            </p:nvSpPr>
            <p:spPr bwMode="auto">
              <a:xfrm>
                <a:off x="9110663"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5" name="Freeform 3806"/>
              <p:cNvSpPr/>
              <p:nvPr/>
            </p:nvSpPr>
            <p:spPr bwMode="auto">
              <a:xfrm>
                <a:off x="9164638"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6" name="Freeform 3807"/>
              <p:cNvSpPr/>
              <p:nvPr/>
            </p:nvSpPr>
            <p:spPr bwMode="auto">
              <a:xfrm>
                <a:off x="9183688" y="2181225"/>
                <a:ext cx="95250"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7" name="Freeform 3808"/>
              <p:cNvSpPr/>
              <p:nvPr/>
            </p:nvSpPr>
            <p:spPr bwMode="auto">
              <a:xfrm>
                <a:off x="9164638"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1"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8" name="Freeform 3809"/>
              <p:cNvSpPr>
                <a:spLocks noEditPoints="1"/>
              </p:cNvSpPr>
              <p:nvPr/>
            </p:nvSpPr>
            <p:spPr bwMode="auto">
              <a:xfrm>
                <a:off x="8428038"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7 w 238"/>
                  <a:gd name="T25" fmla="*/ 3 h 183"/>
                  <a:gd name="T26" fmla="*/ 5 w 238"/>
                  <a:gd name="T27" fmla="*/ 1 h 183"/>
                  <a:gd name="T28" fmla="*/ 3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2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9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9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8" y="131"/>
                      <a:pt x="185"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7"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3"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9" name="Freeform 3810"/>
              <p:cNvSpPr/>
              <p:nvPr/>
            </p:nvSpPr>
            <p:spPr bwMode="auto">
              <a:xfrm>
                <a:off x="8440738" y="2092325"/>
                <a:ext cx="92075" cy="88900"/>
              </a:xfrm>
              <a:custGeom>
                <a:avLst/>
                <a:gdLst>
                  <a:gd name="T0" fmla="*/ 20 w 29"/>
                  <a:gd name="T1" fmla="*/ 9 h 28"/>
                  <a:gd name="T2" fmla="*/ 6 w 29"/>
                  <a:gd name="T3" fmla="*/ 28 h 28"/>
                  <a:gd name="T4" fmla="*/ 27 w 29"/>
                  <a:gd name="T5" fmla="*/ 0 h 28"/>
                  <a:gd name="T6" fmla="*/ 5 w 29"/>
                  <a:gd name="T7" fmla="*/ 28 h 28"/>
                  <a:gd name="T8" fmla="*/ 20 w 29"/>
                  <a:gd name="T9" fmla="*/ 9 h 28"/>
                </a:gdLst>
                <a:ahLst/>
                <a:cxnLst>
                  <a:cxn ang="0">
                    <a:pos x="T0" y="T1"/>
                  </a:cxn>
                  <a:cxn ang="0">
                    <a:pos x="T2" y="T3"/>
                  </a:cxn>
                  <a:cxn ang="0">
                    <a:pos x="T4" y="T5"/>
                  </a:cxn>
                  <a:cxn ang="0">
                    <a:pos x="T6" y="T7"/>
                  </a:cxn>
                  <a:cxn ang="0">
                    <a:pos x="T8" y="T9"/>
                  </a:cxn>
                </a:cxnLst>
                <a:rect l="0" t="0" r="r" b="b"/>
                <a:pathLst>
                  <a:path w="29" h="28">
                    <a:moveTo>
                      <a:pt x="20" y="9"/>
                    </a:moveTo>
                    <a:cubicBezTo>
                      <a:pt x="13" y="16"/>
                      <a:pt x="9" y="24"/>
                      <a:pt x="6" y="28"/>
                    </a:cubicBezTo>
                    <a:cubicBezTo>
                      <a:pt x="29" y="26"/>
                      <a:pt x="27" y="0"/>
                      <a:pt x="27" y="0"/>
                    </a:cubicBezTo>
                    <a:cubicBezTo>
                      <a:pt x="0" y="3"/>
                      <a:pt x="4"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0" name="Freeform 3811"/>
              <p:cNvSpPr/>
              <p:nvPr/>
            </p:nvSpPr>
            <p:spPr bwMode="auto">
              <a:xfrm>
                <a:off x="8450263" y="2190750"/>
                <a:ext cx="95250" cy="88900"/>
              </a:xfrm>
              <a:custGeom>
                <a:avLst/>
                <a:gdLst>
                  <a:gd name="T0" fmla="*/ 6 w 30"/>
                  <a:gd name="T1" fmla="*/ 28 h 28"/>
                  <a:gd name="T2" fmla="*/ 20 w 30"/>
                  <a:gd name="T3" fmla="*/ 9 h 28"/>
                  <a:gd name="T4" fmla="*/ 7 w 30"/>
                  <a:gd name="T5" fmla="*/ 28 h 28"/>
                  <a:gd name="T6" fmla="*/ 27 w 30"/>
                  <a:gd name="T7" fmla="*/ 0 h 28"/>
                  <a:gd name="T8" fmla="*/ 6 w 30"/>
                  <a:gd name="T9" fmla="*/ 28 h 28"/>
                </a:gdLst>
                <a:ahLst/>
                <a:cxnLst>
                  <a:cxn ang="0">
                    <a:pos x="T0" y="T1"/>
                  </a:cxn>
                  <a:cxn ang="0">
                    <a:pos x="T2" y="T3"/>
                  </a:cxn>
                  <a:cxn ang="0">
                    <a:pos x="T4" y="T5"/>
                  </a:cxn>
                  <a:cxn ang="0">
                    <a:pos x="T6" y="T7"/>
                  </a:cxn>
                  <a:cxn ang="0">
                    <a:pos x="T8" y="T9"/>
                  </a:cxn>
                </a:cxnLst>
                <a:rect l="0" t="0" r="r" b="b"/>
                <a:pathLst>
                  <a:path w="30" h="28">
                    <a:moveTo>
                      <a:pt x="6" y="28"/>
                    </a:moveTo>
                    <a:cubicBezTo>
                      <a:pt x="11" y="18"/>
                      <a:pt x="20" y="9"/>
                      <a:pt x="20" y="9"/>
                    </a:cubicBezTo>
                    <a:cubicBezTo>
                      <a:pt x="13" y="16"/>
                      <a:pt x="9" y="23"/>
                      <a:pt x="7" y="28"/>
                    </a:cubicBezTo>
                    <a:cubicBezTo>
                      <a:pt x="30" y="26"/>
                      <a:pt x="27" y="0"/>
                      <a:pt x="27" y="0"/>
                    </a:cubicBezTo>
                    <a:cubicBezTo>
                      <a:pt x="0" y="2"/>
                      <a:pt x="5" y="25"/>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1" name="Freeform 3812"/>
              <p:cNvSpPr/>
              <p:nvPr/>
            </p:nvSpPr>
            <p:spPr bwMode="auto">
              <a:xfrm>
                <a:off x="8472488"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2" name="Freeform 3813"/>
              <p:cNvSpPr/>
              <p:nvPr/>
            </p:nvSpPr>
            <p:spPr bwMode="auto">
              <a:xfrm>
                <a:off x="8504238"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3" name="Freeform 3814"/>
              <p:cNvSpPr/>
              <p:nvPr/>
            </p:nvSpPr>
            <p:spPr bwMode="auto">
              <a:xfrm>
                <a:off x="8564563"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4" name="Freeform 3815"/>
              <p:cNvSpPr/>
              <p:nvPr/>
            </p:nvSpPr>
            <p:spPr bwMode="auto">
              <a:xfrm>
                <a:off x="8650288"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5" name="Freeform 3816"/>
              <p:cNvSpPr/>
              <p:nvPr/>
            </p:nvSpPr>
            <p:spPr bwMode="auto">
              <a:xfrm>
                <a:off x="8574088"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6" name="Freeform 3817"/>
              <p:cNvSpPr/>
              <p:nvPr/>
            </p:nvSpPr>
            <p:spPr bwMode="auto">
              <a:xfrm>
                <a:off x="8469313"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7" name="Freeform 3818"/>
              <p:cNvSpPr/>
              <p:nvPr/>
            </p:nvSpPr>
            <p:spPr bwMode="auto">
              <a:xfrm>
                <a:off x="8405813"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8" name="Freeform 3819"/>
              <p:cNvSpPr/>
              <p:nvPr/>
            </p:nvSpPr>
            <p:spPr bwMode="auto">
              <a:xfrm>
                <a:off x="8358188"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9" name="Freeform 3820"/>
              <p:cNvSpPr/>
              <p:nvPr/>
            </p:nvSpPr>
            <p:spPr bwMode="auto">
              <a:xfrm>
                <a:off x="8335963"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0" name="Freeform 3821"/>
              <p:cNvSpPr/>
              <p:nvPr/>
            </p:nvSpPr>
            <p:spPr bwMode="auto">
              <a:xfrm>
                <a:off x="8342313"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7" name="组合 6896"/>
          <p:cNvGrpSpPr/>
          <p:nvPr/>
        </p:nvGrpSpPr>
        <p:grpSpPr>
          <a:xfrm>
            <a:off x="6900938" y="1304455"/>
            <a:ext cx="1613399" cy="1612980"/>
            <a:chOff x="11029951" y="1171575"/>
            <a:chExt cx="2795588" cy="2794000"/>
          </a:xfrm>
        </p:grpSpPr>
        <p:sp>
          <p:nvSpPr>
            <p:cNvPr id="6861" name="Freeform 3822"/>
            <p:cNvSpPr/>
            <p:nvPr/>
          </p:nvSpPr>
          <p:spPr bwMode="auto">
            <a:xfrm>
              <a:off x="11029951"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6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7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8 w 880"/>
                <a:gd name="T87" fmla="*/ 721 h 880"/>
                <a:gd name="T88" fmla="*/ 793 w 880"/>
                <a:gd name="T89" fmla="*/ 674 h 880"/>
                <a:gd name="T90" fmla="*/ 820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2" y="272"/>
                    <a:pt x="819" y="251"/>
                  </a:cubicBezTo>
                  <a:cubicBezTo>
                    <a:pt x="820" y="250"/>
                    <a:pt x="820" y="250"/>
                    <a:pt x="820" y="250"/>
                  </a:cubicBezTo>
                  <a:cubicBezTo>
                    <a:pt x="827" y="230"/>
                    <a:pt x="816" y="210"/>
                    <a:pt x="794" y="206"/>
                  </a:cubicBezTo>
                  <a:cubicBezTo>
                    <a:pt x="793" y="206"/>
                    <a:pt x="793" y="206"/>
                    <a:pt x="793" y="206"/>
                  </a:cubicBezTo>
                  <a:cubicBezTo>
                    <a:pt x="771" y="203"/>
                    <a:pt x="755" y="182"/>
                    <a:pt x="757" y="160"/>
                  </a:cubicBezTo>
                  <a:cubicBezTo>
                    <a:pt x="758" y="159"/>
                    <a:pt x="758" y="159"/>
                    <a:pt x="758"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7"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7" y="87"/>
                    <a:pt x="207" y="87"/>
                    <a:pt x="207"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6" y="356"/>
                    <a:pt x="26" y="356"/>
                    <a:pt x="26"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6"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8" y="674"/>
                    <a:pt x="88" y="674"/>
                    <a:pt x="88"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7"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7"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2" y="757"/>
                    <a:pt x="722" y="757"/>
                    <a:pt x="722" y="757"/>
                  </a:cubicBezTo>
                  <a:cubicBezTo>
                    <a:pt x="743" y="759"/>
                    <a:pt x="760" y="743"/>
                    <a:pt x="758" y="721"/>
                  </a:cubicBezTo>
                  <a:cubicBezTo>
                    <a:pt x="757" y="720"/>
                    <a:pt x="757" y="720"/>
                    <a:pt x="757" y="720"/>
                  </a:cubicBezTo>
                  <a:cubicBezTo>
                    <a:pt x="755" y="698"/>
                    <a:pt x="771" y="677"/>
                    <a:pt x="793" y="674"/>
                  </a:cubicBezTo>
                  <a:cubicBezTo>
                    <a:pt x="794" y="674"/>
                    <a:pt x="794" y="674"/>
                    <a:pt x="794" y="674"/>
                  </a:cubicBezTo>
                  <a:cubicBezTo>
                    <a:pt x="816" y="670"/>
                    <a:pt x="827" y="650"/>
                    <a:pt x="820" y="629"/>
                  </a:cubicBezTo>
                  <a:cubicBezTo>
                    <a:pt x="819" y="629"/>
                    <a:pt x="819" y="629"/>
                    <a:pt x="819" y="629"/>
                  </a:cubicBezTo>
                  <a:cubicBezTo>
                    <a:pt x="812"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62" name="Oval 3823"/>
            <p:cNvSpPr>
              <a:spLocks noChangeArrowheads="1"/>
            </p:cNvSpPr>
            <p:nvPr/>
          </p:nvSpPr>
          <p:spPr bwMode="auto">
            <a:xfrm>
              <a:off x="11341101"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63" name="Freeform 3824"/>
            <p:cNvSpPr/>
            <p:nvPr/>
          </p:nvSpPr>
          <p:spPr bwMode="auto">
            <a:xfrm>
              <a:off x="11474451"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7 w 601"/>
                <a:gd name="T53" fmla="*/ 370 h 561"/>
                <a:gd name="T54" fmla="*/ 91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6 w 601"/>
                <a:gd name="T71" fmla="*/ 82 h 561"/>
                <a:gd name="T72" fmla="*/ 144 w 601"/>
                <a:gd name="T73" fmla="*/ 92 h 561"/>
                <a:gd name="T74" fmla="*/ 77 w 601"/>
                <a:gd name="T75" fmla="*/ 94 h 561"/>
                <a:gd name="T76" fmla="*/ 47 w 601"/>
                <a:gd name="T77" fmla="*/ 105 h 561"/>
                <a:gd name="T78" fmla="*/ 55 w 601"/>
                <a:gd name="T79" fmla="*/ 206 h 561"/>
                <a:gd name="T80" fmla="*/ 66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1 w 601"/>
                <a:gd name="T95" fmla="*/ 554 h 561"/>
                <a:gd name="T96" fmla="*/ 313 w 601"/>
                <a:gd name="T97" fmla="*/ 502 h 561"/>
                <a:gd name="T98" fmla="*/ 328 w 601"/>
                <a:gd name="T99" fmla="*/ 500 h 561"/>
                <a:gd name="T100" fmla="*/ 422 w 601"/>
                <a:gd name="T101" fmla="*/ 488 h 561"/>
                <a:gd name="T102" fmla="*/ 522 w 601"/>
                <a:gd name="T103" fmla="*/ 470 h 561"/>
                <a:gd name="T104" fmla="*/ 525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3" y="272"/>
                  </a:cubicBezTo>
                  <a:cubicBezTo>
                    <a:pt x="544" y="278"/>
                    <a:pt x="537" y="290"/>
                    <a:pt x="533" y="299"/>
                  </a:cubicBezTo>
                  <a:cubicBezTo>
                    <a:pt x="534" y="289"/>
                    <a:pt x="535" y="278"/>
                    <a:pt x="535" y="267"/>
                  </a:cubicBezTo>
                  <a:cubicBezTo>
                    <a:pt x="535" y="262"/>
                    <a:pt x="535" y="258"/>
                    <a:pt x="535" y="253"/>
                  </a:cubicBezTo>
                  <a:cubicBezTo>
                    <a:pt x="544" y="253"/>
                    <a:pt x="567"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2"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7" y="138"/>
                  </a:cubicBezTo>
                  <a:cubicBezTo>
                    <a:pt x="504" y="133"/>
                    <a:pt x="522" y="118"/>
                    <a:pt x="524" y="94"/>
                  </a:cubicBezTo>
                  <a:cubicBezTo>
                    <a:pt x="526" y="71"/>
                    <a:pt x="503" y="45"/>
                    <a:pt x="503" y="45"/>
                  </a:cubicBezTo>
                  <a:cubicBezTo>
                    <a:pt x="503" y="45"/>
                    <a:pt x="486" y="58"/>
                    <a:pt x="482" y="92"/>
                  </a:cubicBezTo>
                  <a:cubicBezTo>
                    <a:pt x="481" y="102"/>
                    <a:pt x="484" y="115"/>
                    <a:pt x="488" y="125"/>
                  </a:cubicBezTo>
                  <a:cubicBezTo>
                    <a:pt x="478" y="113"/>
                    <a:pt x="468" y="102"/>
                    <a:pt x="456" y="91"/>
                  </a:cubicBezTo>
                  <a:cubicBezTo>
                    <a:pt x="462" y="85"/>
                    <a:pt x="476" y="66"/>
                    <a:pt x="472" y="42"/>
                  </a:cubicBezTo>
                  <a:cubicBezTo>
                    <a:pt x="468" y="19"/>
                    <a:pt x="439" y="0"/>
                    <a:pt x="439" y="0"/>
                  </a:cubicBezTo>
                  <a:cubicBezTo>
                    <a:pt x="439" y="0"/>
                    <a:pt x="426"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1" y="143"/>
                    <a:pt x="411" y="143"/>
                  </a:cubicBezTo>
                  <a:cubicBezTo>
                    <a:pt x="411" y="143"/>
                    <a:pt x="432" y="155"/>
                    <a:pt x="453" y="154"/>
                  </a:cubicBezTo>
                  <a:cubicBezTo>
                    <a:pt x="474" y="154"/>
                    <a:pt x="487" y="145"/>
                    <a:pt x="491" y="142"/>
                  </a:cubicBezTo>
                  <a:cubicBezTo>
                    <a:pt x="500" y="154"/>
                    <a:pt x="507" y="168"/>
                    <a:pt x="513" y="183"/>
                  </a:cubicBezTo>
                  <a:cubicBezTo>
                    <a:pt x="506" y="173"/>
                    <a:pt x="494" y="162"/>
                    <a:pt x="480" y="163"/>
                  </a:cubicBezTo>
                  <a:cubicBezTo>
                    <a:pt x="456" y="164"/>
                    <a:pt x="439" y="176"/>
                    <a:pt x="439" y="176"/>
                  </a:cubicBezTo>
                  <a:cubicBezTo>
                    <a:pt x="439" y="176"/>
                    <a:pt x="457" y="193"/>
                    <a:pt x="477" y="198"/>
                  </a:cubicBezTo>
                  <a:cubicBezTo>
                    <a:pt x="497" y="203"/>
                    <a:pt x="512" y="198"/>
                    <a:pt x="517" y="195"/>
                  </a:cubicBezTo>
                  <a:cubicBezTo>
                    <a:pt x="522" y="210"/>
                    <a:pt x="526"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9" y="368"/>
                    <a:pt x="504" y="370"/>
                  </a:cubicBezTo>
                  <a:cubicBezTo>
                    <a:pt x="497" y="384"/>
                    <a:pt x="489" y="397"/>
                    <a:pt x="479" y="409"/>
                  </a:cubicBezTo>
                  <a:cubicBezTo>
                    <a:pt x="484" y="398"/>
                    <a:pt x="488" y="383"/>
                    <a:pt x="480" y="371"/>
                  </a:cubicBezTo>
                  <a:cubicBezTo>
                    <a:pt x="467" y="350"/>
                    <a:pt x="449" y="342"/>
                    <a:pt x="449" y="342"/>
                  </a:cubicBezTo>
                  <a:cubicBezTo>
                    <a:pt x="449" y="342"/>
                    <a:pt x="442" y="366"/>
                    <a:pt x="448" y="386"/>
                  </a:cubicBezTo>
                  <a:cubicBezTo>
                    <a:pt x="454" y="406"/>
                    <a:pt x="466" y="416"/>
                    <a:pt x="470" y="420"/>
                  </a:cubicBezTo>
                  <a:cubicBezTo>
                    <a:pt x="468" y="423"/>
                    <a:pt x="465" y="426"/>
                    <a:pt x="462" y="429"/>
                  </a:cubicBezTo>
                  <a:cubicBezTo>
                    <a:pt x="454" y="437"/>
                    <a:pt x="446" y="444"/>
                    <a:pt x="437" y="451"/>
                  </a:cubicBezTo>
                  <a:cubicBezTo>
                    <a:pt x="444" y="441"/>
                    <a:pt x="452" y="428"/>
                    <a:pt x="447" y="414"/>
                  </a:cubicBezTo>
                  <a:cubicBezTo>
                    <a:pt x="440"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3" y="492"/>
                    <a:pt x="327" y="494"/>
                  </a:cubicBezTo>
                  <a:cubicBezTo>
                    <a:pt x="338" y="490"/>
                    <a:pt x="351" y="482"/>
                    <a:pt x="354" y="468"/>
                  </a:cubicBezTo>
                  <a:cubicBezTo>
                    <a:pt x="359" y="444"/>
                    <a:pt x="352" y="425"/>
                    <a:pt x="352" y="425"/>
                  </a:cubicBezTo>
                  <a:cubicBezTo>
                    <a:pt x="352" y="425"/>
                    <a:pt x="331" y="437"/>
                    <a:pt x="321" y="456"/>
                  </a:cubicBezTo>
                  <a:cubicBezTo>
                    <a:pt x="311" y="474"/>
                    <a:pt x="312" y="489"/>
                    <a:pt x="313" y="495"/>
                  </a:cubicBezTo>
                  <a:cubicBezTo>
                    <a:pt x="308" y="495"/>
                    <a:pt x="304" y="496"/>
                    <a:pt x="300" y="496"/>
                  </a:cubicBezTo>
                  <a:cubicBezTo>
                    <a:pt x="296" y="496"/>
                    <a:pt x="292" y="495"/>
                    <a:pt x="288" y="495"/>
                  </a:cubicBezTo>
                  <a:cubicBezTo>
                    <a:pt x="289" y="489"/>
                    <a:pt x="290" y="474"/>
                    <a:pt x="280" y="456"/>
                  </a:cubicBezTo>
                  <a:cubicBezTo>
                    <a:pt x="270" y="437"/>
                    <a:pt x="248" y="425"/>
                    <a:pt x="248" y="425"/>
                  </a:cubicBezTo>
                  <a:cubicBezTo>
                    <a:pt x="248" y="425"/>
                    <a:pt x="242" y="444"/>
                    <a:pt x="247" y="468"/>
                  </a:cubicBezTo>
                  <a:cubicBezTo>
                    <a:pt x="250" y="481"/>
                    <a:pt x="263" y="489"/>
                    <a:pt x="273" y="494"/>
                  </a:cubicBezTo>
                  <a:cubicBezTo>
                    <a:pt x="258" y="492"/>
                    <a:pt x="243" y="489"/>
                    <a:pt x="229" y="484"/>
                  </a:cubicBezTo>
                  <a:cubicBezTo>
                    <a:pt x="232" y="478"/>
                    <a:pt x="236" y="464"/>
                    <a:pt x="232" y="444"/>
                  </a:cubicBezTo>
                  <a:cubicBezTo>
                    <a:pt x="227" y="424"/>
                    <a:pt x="209" y="406"/>
                    <a:pt x="209" y="406"/>
                  </a:cubicBezTo>
                  <a:cubicBezTo>
                    <a:pt x="209" y="406"/>
                    <a:pt x="198" y="423"/>
                    <a:pt x="197" y="447"/>
                  </a:cubicBezTo>
                  <a:cubicBezTo>
                    <a:pt x="196" y="461"/>
                    <a:pt x="207" y="472"/>
                    <a:pt x="216" y="479"/>
                  </a:cubicBezTo>
                  <a:cubicBezTo>
                    <a:pt x="202" y="474"/>
                    <a:pt x="188" y="467"/>
                    <a:pt x="176" y="458"/>
                  </a:cubicBezTo>
                  <a:cubicBezTo>
                    <a:pt x="179" y="453"/>
                    <a:pt x="188" y="441"/>
                    <a:pt x="188" y="420"/>
                  </a:cubicBezTo>
                  <a:cubicBezTo>
                    <a:pt x="189" y="399"/>
                    <a:pt x="177" y="378"/>
                    <a:pt x="177" y="378"/>
                  </a:cubicBezTo>
                  <a:cubicBezTo>
                    <a:pt x="177"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7" y="398"/>
                    <a:pt x="121" y="408"/>
                  </a:cubicBezTo>
                  <a:cubicBezTo>
                    <a:pt x="112" y="397"/>
                    <a:pt x="103" y="384"/>
                    <a:pt x="97" y="370"/>
                  </a:cubicBezTo>
                  <a:cubicBezTo>
                    <a:pt x="102" y="368"/>
                    <a:pt x="116" y="361"/>
                    <a:pt x="127" y="343"/>
                  </a:cubicBezTo>
                  <a:cubicBezTo>
                    <a:pt x="138" y="325"/>
                    <a:pt x="138" y="301"/>
                    <a:pt x="138" y="301"/>
                  </a:cubicBezTo>
                  <a:cubicBezTo>
                    <a:pt x="138" y="301"/>
                    <a:pt x="118" y="304"/>
                    <a:pt x="100" y="321"/>
                  </a:cubicBezTo>
                  <a:cubicBezTo>
                    <a:pt x="89" y="330"/>
                    <a:pt x="89" y="346"/>
                    <a:pt x="91" y="357"/>
                  </a:cubicBezTo>
                  <a:cubicBezTo>
                    <a:pt x="85"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4"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8" y="154"/>
                  </a:cubicBezTo>
                  <a:cubicBezTo>
                    <a:pt x="169"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3"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6" y="82"/>
                  </a:cubicBezTo>
                  <a:cubicBezTo>
                    <a:pt x="162" y="74"/>
                    <a:pt x="169" y="61"/>
                    <a:pt x="170" y="50"/>
                  </a:cubicBezTo>
                  <a:cubicBezTo>
                    <a:pt x="175" y="17"/>
                    <a:pt x="162" y="0"/>
                    <a:pt x="162" y="0"/>
                  </a:cubicBezTo>
                  <a:cubicBezTo>
                    <a:pt x="162"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9"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7" y="210"/>
                    <a:pt x="20" y="230"/>
                  </a:cubicBezTo>
                  <a:cubicBezTo>
                    <a:pt x="34" y="249"/>
                    <a:pt x="57" y="253"/>
                    <a:pt x="66" y="253"/>
                  </a:cubicBezTo>
                  <a:cubicBezTo>
                    <a:pt x="66" y="258"/>
                    <a:pt x="66" y="262"/>
                    <a:pt x="66" y="267"/>
                  </a:cubicBezTo>
                  <a:cubicBezTo>
                    <a:pt x="66" y="278"/>
                    <a:pt x="66" y="289"/>
                    <a:pt x="68" y="300"/>
                  </a:cubicBezTo>
                  <a:cubicBezTo>
                    <a:pt x="63" y="290"/>
                    <a:pt x="57" y="278"/>
                    <a:pt x="48" y="272"/>
                  </a:cubicBezTo>
                  <a:cubicBezTo>
                    <a:pt x="21" y="251"/>
                    <a:pt x="0" y="254"/>
                    <a:pt x="0" y="254"/>
                  </a:cubicBezTo>
                  <a:cubicBezTo>
                    <a:pt x="0" y="254"/>
                    <a:pt x="2" y="288"/>
                    <a:pt x="20" y="303"/>
                  </a:cubicBezTo>
                  <a:cubicBezTo>
                    <a:pt x="39" y="318"/>
                    <a:pt x="62" y="316"/>
                    <a:pt x="70" y="315"/>
                  </a:cubicBezTo>
                  <a:cubicBezTo>
                    <a:pt x="74"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6" y="435"/>
                    <a:pt x="147" y="445"/>
                    <a:pt x="159" y="455"/>
                  </a:cubicBezTo>
                  <a:cubicBezTo>
                    <a:pt x="149" y="451"/>
                    <a:pt x="136" y="448"/>
                    <a:pt x="125" y="449"/>
                  </a:cubicBezTo>
                  <a:cubicBezTo>
                    <a:pt x="92"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9"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1" y="554"/>
                    <a:pt x="211" y="554"/>
                  </a:cubicBezTo>
                  <a:cubicBezTo>
                    <a:pt x="211" y="554"/>
                    <a:pt x="244" y="561"/>
                    <a:pt x="263" y="547"/>
                  </a:cubicBezTo>
                  <a:cubicBezTo>
                    <a:pt x="283" y="533"/>
                    <a:pt x="287"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9"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5" y="448"/>
                    <a:pt x="452" y="451"/>
                    <a:pt x="442" y="455"/>
                  </a:cubicBezTo>
                  <a:cubicBezTo>
                    <a:pt x="454" y="445"/>
                    <a:pt x="465" y="435"/>
                    <a:pt x="475" y="424"/>
                  </a:cubicBezTo>
                  <a:cubicBezTo>
                    <a:pt x="482" y="429"/>
                    <a:pt x="501" y="443"/>
                    <a:pt x="525" y="439"/>
                  </a:cubicBezTo>
                  <a:cubicBezTo>
                    <a:pt x="548" y="435"/>
                    <a:pt x="567" y="406"/>
                    <a:pt x="567" y="406"/>
                  </a:cubicBezTo>
                  <a:cubicBezTo>
                    <a:pt x="567" y="406"/>
                    <a:pt x="550" y="393"/>
                    <a:pt x="516" y="397"/>
                  </a:cubicBezTo>
                  <a:cubicBezTo>
                    <a:pt x="506" y="399"/>
                    <a:pt x="494" y="406"/>
                    <a:pt x="486"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64" name="Freeform 3825"/>
            <p:cNvSpPr>
              <a:spLocks noEditPoints="1"/>
            </p:cNvSpPr>
            <p:nvPr/>
          </p:nvSpPr>
          <p:spPr bwMode="auto">
            <a:xfrm>
              <a:off x="11528426"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6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4 w 566"/>
                <a:gd name="T99" fmla="*/ 243 h 659"/>
                <a:gd name="T100" fmla="*/ 50 w 566"/>
                <a:gd name="T101" fmla="*/ 173 h 659"/>
                <a:gd name="T102" fmla="*/ 516 w 566"/>
                <a:gd name="T103" fmla="*/ 173 h 659"/>
                <a:gd name="T104" fmla="*/ 432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6" y="266"/>
                    <a:pt x="135"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6" y="621"/>
                    <a:pt x="166"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4" y="243"/>
                  </a:cubicBezTo>
                  <a:cubicBezTo>
                    <a:pt x="111" y="237"/>
                    <a:pt x="76" y="219"/>
                    <a:pt x="50" y="173"/>
                  </a:cubicBezTo>
                  <a:close/>
                  <a:moveTo>
                    <a:pt x="516" y="173"/>
                  </a:moveTo>
                  <a:cubicBezTo>
                    <a:pt x="490" y="220"/>
                    <a:pt x="454" y="238"/>
                    <a:pt x="432"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6893" name="组合 6892"/>
            <p:cNvGrpSpPr/>
            <p:nvPr/>
          </p:nvGrpSpPr>
          <p:grpSpPr>
            <a:xfrm>
              <a:off x="11957051" y="2070100"/>
              <a:ext cx="944563" cy="647700"/>
              <a:chOff x="11957051" y="2070100"/>
              <a:chExt cx="944563" cy="647700"/>
            </a:xfrm>
          </p:grpSpPr>
          <p:sp>
            <p:nvSpPr>
              <p:cNvPr id="6865" name="Freeform 3826"/>
              <p:cNvSpPr/>
              <p:nvPr/>
            </p:nvSpPr>
            <p:spPr bwMode="auto">
              <a:xfrm>
                <a:off x="12700001"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6" name="Freeform 3827"/>
              <p:cNvSpPr/>
              <p:nvPr/>
            </p:nvSpPr>
            <p:spPr bwMode="auto">
              <a:xfrm>
                <a:off x="12690476"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7" name="Freeform 3828"/>
              <p:cNvSpPr/>
              <p:nvPr/>
            </p:nvSpPr>
            <p:spPr bwMode="auto">
              <a:xfrm>
                <a:off x="12668251"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8" name="Freeform 3829"/>
              <p:cNvSpPr/>
              <p:nvPr/>
            </p:nvSpPr>
            <p:spPr bwMode="auto">
              <a:xfrm>
                <a:off x="12620626"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9" y="19"/>
                      <a:pt x="14" y="11"/>
                    </a:cubicBezTo>
                    <a:cubicBezTo>
                      <a:pt x="14" y="11"/>
                      <a:pt x="21"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9" name="Freeform 3830"/>
              <p:cNvSpPr/>
              <p:nvPr/>
            </p:nvSpPr>
            <p:spPr bwMode="auto">
              <a:xfrm>
                <a:off x="12553951" y="2387600"/>
                <a:ext cx="117475" cy="111125"/>
              </a:xfrm>
              <a:custGeom>
                <a:avLst/>
                <a:gdLst>
                  <a:gd name="T0" fmla="*/ 19 w 37"/>
                  <a:gd name="T1" fmla="*/ 34 h 35"/>
                  <a:gd name="T2" fmla="*/ 17 w 37"/>
                  <a:gd name="T3" fmla="*/ 12 h 35"/>
                  <a:gd name="T4" fmla="*/ 20 w 37"/>
                  <a:gd name="T5" fmla="*/ 35 h 35"/>
                  <a:gd name="T6" fmla="*/ 15 w 37"/>
                  <a:gd name="T7" fmla="*/ 0 h 35"/>
                  <a:gd name="T8" fmla="*/ 19 w 37"/>
                  <a:gd name="T9" fmla="*/ 34 h 35"/>
                </a:gdLst>
                <a:ahLst/>
                <a:cxnLst>
                  <a:cxn ang="0">
                    <a:pos x="T0" y="T1"/>
                  </a:cxn>
                  <a:cxn ang="0">
                    <a:pos x="T2" y="T3"/>
                  </a:cxn>
                  <a:cxn ang="0">
                    <a:pos x="T4" y="T5"/>
                  </a:cxn>
                  <a:cxn ang="0">
                    <a:pos x="T6" y="T7"/>
                  </a:cxn>
                  <a:cxn ang="0">
                    <a:pos x="T8" y="T9"/>
                  </a:cxn>
                </a:cxnLst>
                <a:rect l="0" t="0" r="r" b="b"/>
                <a:pathLst>
                  <a:path w="37" h="35">
                    <a:moveTo>
                      <a:pt x="19" y="34"/>
                    </a:moveTo>
                    <a:cubicBezTo>
                      <a:pt x="19" y="30"/>
                      <a:pt x="19" y="21"/>
                      <a:pt x="17" y="12"/>
                    </a:cubicBezTo>
                    <a:cubicBezTo>
                      <a:pt x="17" y="12"/>
                      <a:pt x="20" y="24"/>
                      <a:pt x="20" y="35"/>
                    </a:cubicBezTo>
                    <a:cubicBezTo>
                      <a:pt x="22" y="33"/>
                      <a:pt x="37"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0" name="Freeform 3831"/>
              <p:cNvSpPr/>
              <p:nvPr/>
            </p:nvSpPr>
            <p:spPr bwMode="auto">
              <a:xfrm>
                <a:off x="1246505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1" name="Freeform 3832"/>
              <p:cNvSpPr/>
              <p:nvPr/>
            </p:nvSpPr>
            <p:spPr bwMode="auto">
              <a:xfrm>
                <a:off x="12550776" y="2530475"/>
                <a:ext cx="107950" cy="117475"/>
              </a:xfrm>
              <a:custGeom>
                <a:avLst/>
                <a:gdLst>
                  <a:gd name="T0" fmla="*/ 0 w 34"/>
                  <a:gd name="T1" fmla="*/ 13 h 37"/>
                  <a:gd name="T2" fmla="*/ 23 w 34"/>
                  <a:gd name="T3" fmla="*/ 19 h 37"/>
                  <a:gd name="T4" fmla="*/ 0 w 34"/>
                  <a:gd name="T5" fmla="*/ 14 h 37"/>
                  <a:gd name="T6" fmla="*/ 34 w 34"/>
                  <a:gd name="T7" fmla="*/ 21 h 37"/>
                  <a:gd name="T8" fmla="*/ 0 w 34"/>
                  <a:gd name="T9" fmla="*/ 13 h 37"/>
                </a:gdLst>
                <a:ahLst/>
                <a:cxnLst>
                  <a:cxn ang="0">
                    <a:pos x="T0" y="T1"/>
                  </a:cxn>
                  <a:cxn ang="0">
                    <a:pos x="T2" y="T3"/>
                  </a:cxn>
                  <a:cxn ang="0">
                    <a:pos x="T4" y="T5"/>
                  </a:cxn>
                  <a:cxn ang="0">
                    <a:pos x="T6" y="T7"/>
                  </a:cxn>
                  <a:cxn ang="0">
                    <a:pos x="T8" y="T9"/>
                  </a:cxn>
                </a:cxnLst>
                <a:rect l="0" t="0" r="r" b="b"/>
                <a:pathLst>
                  <a:path w="34" h="37">
                    <a:moveTo>
                      <a:pt x="0" y="13"/>
                    </a:moveTo>
                    <a:cubicBezTo>
                      <a:pt x="5" y="15"/>
                      <a:pt x="13" y="18"/>
                      <a:pt x="23" y="19"/>
                    </a:cubicBezTo>
                    <a:cubicBezTo>
                      <a:pt x="23" y="19"/>
                      <a:pt x="10" y="18"/>
                      <a:pt x="0" y="14"/>
                    </a:cubicBezTo>
                    <a:cubicBezTo>
                      <a:pt x="1" y="17"/>
                      <a:pt x="12" y="37"/>
                      <a:pt x="34" y="21"/>
                    </a:cubicBezTo>
                    <a:cubicBezTo>
                      <a:pt x="34" y="21"/>
                      <a:pt x="19"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2" name="Freeform 3833"/>
              <p:cNvSpPr/>
              <p:nvPr/>
            </p:nvSpPr>
            <p:spPr bwMode="auto">
              <a:xfrm>
                <a:off x="12652376"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3"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3" name="Freeform 3834"/>
              <p:cNvSpPr/>
              <p:nvPr/>
            </p:nvSpPr>
            <p:spPr bwMode="auto">
              <a:xfrm>
                <a:off x="1273175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6"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4" name="Freeform 3835"/>
              <p:cNvSpPr/>
              <p:nvPr/>
            </p:nvSpPr>
            <p:spPr bwMode="auto">
              <a:xfrm>
                <a:off x="12785726" y="2286000"/>
                <a:ext cx="90488"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5" name="Freeform 3836"/>
              <p:cNvSpPr/>
              <p:nvPr/>
            </p:nvSpPr>
            <p:spPr bwMode="auto">
              <a:xfrm>
                <a:off x="12804776" y="2181225"/>
                <a:ext cx="96838"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6" name="Freeform 3837"/>
              <p:cNvSpPr/>
              <p:nvPr/>
            </p:nvSpPr>
            <p:spPr bwMode="auto">
              <a:xfrm>
                <a:off x="12788901" y="2070100"/>
                <a:ext cx="103188" cy="95250"/>
              </a:xfrm>
              <a:custGeom>
                <a:avLst/>
                <a:gdLst>
                  <a:gd name="T0" fmla="*/ 19 w 32"/>
                  <a:gd name="T1" fmla="*/ 10 h 30"/>
                  <a:gd name="T2" fmla="*/ 7 w 32"/>
                  <a:gd name="T3" fmla="*/ 30 h 30"/>
                  <a:gd name="T4" fmla="*/ 25 w 32"/>
                  <a:gd name="T5" fmla="*/ 0 h 30"/>
                  <a:gd name="T6" fmla="*/ 6 w 32"/>
                  <a:gd name="T7" fmla="*/ 29 h 30"/>
                  <a:gd name="T8" fmla="*/ 19 w 32"/>
                  <a:gd name="T9" fmla="*/ 10 h 30"/>
                </a:gdLst>
                <a:ahLst/>
                <a:cxnLst>
                  <a:cxn ang="0">
                    <a:pos x="T0" y="T1"/>
                  </a:cxn>
                  <a:cxn ang="0">
                    <a:pos x="T2" y="T3"/>
                  </a:cxn>
                  <a:cxn ang="0">
                    <a:pos x="T4" y="T5"/>
                  </a:cxn>
                  <a:cxn ang="0">
                    <a:pos x="T6" y="T7"/>
                  </a:cxn>
                  <a:cxn ang="0">
                    <a:pos x="T8" y="T9"/>
                  </a:cxn>
                </a:cxnLst>
                <a:rect l="0" t="0" r="r" b="b"/>
                <a:pathLst>
                  <a:path w="32" h="30">
                    <a:moveTo>
                      <a:pt x="19" y="10"/>
                    </a:moveTo>
                    <a:cubicBezTo>
                      <a:pt x="19" y="10"/>
                      <a:pt x="14" y="22"/>
                      <a:pt x="7" y="30"/>
                    </a:cubicBezTo>
                    <a:cubicBezTo>
                      <a:pt x="10" y="30"/>
                      <a:pt x="32" y="26"/>
                      <a:pt x="25" y="0"/>
                    </a:cubicBezTo>
                    <a:cubicBezTo>
                      <a:pt x="25" y="0"/>
                      <a:pt x="0" y="7"/>
                      <a:pt x="6" y="29"/>
                    </a:cubicBezTo>
                    <a:cubicBezTo>
                      <a:pt x="10" y="26"/>
                      <a:pt x="15" y="19"/>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7" name="Freeform 3838"/>
              <p:cNvSpPr>
                <a:spLocks noEditPoints="1"/>
              </p:cNvSpPr>
              <p:nvPr/>
            </p:nvSpPr>
            <p:spPr bwMode="auto">
              <a:xfrm>
                <a:off x="12049126" y="2136775"/>
                <a:ext cx="758825" cy="581025"/>
              </a:xfrm>
              <a:custGeom>
                <a:avLst/>
                <a:gdLst>
                  <a:gd name="T0" fmla="*/ 139 w 239"/>
                  <a:gd name="T1" fmla="*/ 134 h 183"/>
                  <a:gd name="T2" fmla="*/ 205 w 239"/>
                  <a:gd name="T3" fmla="*/ 103 h 183"/>
                  <a:gd name="T4" fmla="*/ 236 w 239"/>
                  <a:gd name="T5" fmla="*/ 2 h 183"/>
                  <a:gd name="T6" fmla="*/ 234 w 239"/>
                  <a:gd name="T7" fmla="*/ 1 h 183"/>
                  <a:gd name="T8" fmla="*/ 232 w 239"/>
                  <a:gd name="T9" fmla="*/ 3 h 183"/>
                  <a:gd name="T10" fmla="*/ 203 w 239"/>
                  <a:gd name="T11" fmla="*/ 100 h 183"/>
                  <a:gd name="T12" fmla="*/ 126 w 239"/>
                  <a:gd name="T13" fmla="*/ 131 h 183"/>
                  <a:gd name="T14" fmla="*/ 122 w 239"/>
                  <a:gd name="T15" fmla="*/ 131 h 183"/>
                  <a:gd name="T16" fmla="*/ 119 w 239"/>
                  <a:gd name="T17" fmla="*/ 131 h 183"/>
                  <a:gd name="T18" fmla="*/ 116 w 239"/>
                  <a:gd name="T19" fmla="*/ 131 h 183"/>
                  <a:gd name="T20" fmla="*/ 113 w 239"/>
                  <a:gd name="T21" fmla="*/ 131 h 183"/>
                  <a:gd name="T22" fmla="*/ 36 w 239"/>
                  <a:gd name="T23" fmla="*/ 100 h 183"/>
                  <a:gd name="T24" fmla="*/ 7 w 239"/>
                  <a:gd name="T25" fmla="*/ 3 h 183"/>
                  <a:gd name="T26" fmla="*/ 5 w 239"/>
                  <a:gd name="T27" fmla="*/ 1 h 183"/>
                  <a:gd name="T28" fmla="*/ 3 w 239"/>
                  <a:gd name="T29" fmla="*/ 2 h 183"/>
                  <a:gd name="T30" fmla="*/ 33 w 239"/>
                  <a:gd name="T31" fmla="*/ 103 h 183"/>
                  <a:gd name="T32" fmla="*/ 99 w 239"/>
                  <a:gd name="T33" fmla="*/ 134 h 183"/>
                  <a:gd name="T34" fmla="*/ 86 w 239"/>
                  <a:gd name="T35" fmla="*/ 142 h 183"/>
                  <a:gd name="T36" fmla="*/ 87 w 239"/>
                  <a:gd name="T37" fmla="*/ 151 h 183"/>
                  <a:gd name="T38" fmla="*/ 95 w 239"/>
                  <a:gd name="T39" fmla="*/ 155 h 183"/>
                  <a:gd name="T40" fmla="*/ 115 w 239"/>
                  <a:gd name="T41" fmla="*/ 142 h 183"/>
                  <a:gd name="T42" fmla="*/ 115 w 239"/>
                  <a:gd name="T43" fmla="*/ 171 h 183"/>
                  <a:gd name="T44" fmla="*/ 113 w 239"/>
                  <a:gd name="T45" fmla="*/ 177 h 183"/>
                  <a:gd name="T46" fmla="*/ 104 w 239"/>
                  <a:gd name="T47" fmla="*/ 179 h 183"/>
                  <a:gd name="T48" fmla="*/ 102 w 239"/>
                  <a:gd name="T49" fmla="*/ 181 h 183"/>
                  <a:gd name="T50" fmla="*/ 103 w 239"/>
                  <a:gd name="T51" fmla="*/ 183 h 183"/>
                  <a:gd name="T52" fmla="*/ 105 w 239"/>
                  <a:gd name="T53" fmla="*/ 183 h 183"/>
                  <a:gd name="T54" fmla="*/ 115 w 239"/>
                  <a:gd name="T55" fmla="*/ 180 h 183"/>
                  <a:gd name="T56" fmla="*/ 119 w 239"/>
                  <a:gd name="T57" fmla="*/ 171 h 183"/>
                  <a:gd name="T58" fmla="*/ 119 w 239"/>
                  <a:gd name="T59" fmla="*/ 137 h 183"/>
                  <a:gd name="T60" fmla="*/ 119 w 239"/>
                  <a:gd name="T61" fmla="*/ 137 h 183"/>
                  <a:gd name="T62" fmla="*/ 120 w 239"/>
                  <a:gd name="T63" fmla="*/ 137 h 183"/>
                  <a:gd name="T64" fmla="*/ 120 w 239"/>
                  <a:gd name="T65" fmla="*/ 171 h 183"/>
                  <a:gd name="T66" fmla="*/ 123 w 239"/>
                  <a:gd name="T67" fmla="*/ 180 h 183"/>
                  <a:gd name="T68" fmla="*/ 134 w 239"/>
                  <a:gd name="T69" fmla="*/ 183 h 183"/>
                  <a:gd name="T70" fmla="*/ 135 w 239"/>
                  <a:gd name="T71" fmla="*/ 183 h 183"/>
                  <a:gd name="T72" fmla="*/ 137 w 239"/>
                  <a:gd name="T73" fmla="*/ 181 h 183"/>
                  <a:gd name="T74" fmla="*/ 135 w 239"/>
                  <a:gd name="T75" fmla="*/ 179 h 183"/>
                  <a:gd name="T76" fmla="*/ 126 w 239"/>
                  <a:gd name="T77" fmla="*/ 177 h 183"/>
                  <a:gd name="T78" fmla="*/ 124 w 239"/>
                  <a:gd name="T79" fmla="*/ 171 h 183"/>
                  <a:gd name="T80" fmla="*/ 124 w 239"/>
                  <a:gd name="T81" fmla="*/ 142 h 183"/>
                  <a:gd name="T82" fmla="*/ 144 w 239"/>
                  <a:gd name="T83" fmla="*/ 155 h 183"/>
                  <a:gd name="T84" fmla="*/ 144 w 239"/>
                  <a:gd name="T85" fmla="*/ 155 h 183"/>
                  <a:gd name="T86" fmla="*/ 152 w 239"/>
                  <a:gd name="T87" fmla="*/ 151 h 183"/>
                  <a:gd name="T88" fmla="*/ 153 w 239"/>
                  <a:gd name="T89" fmla="*/ 142 h 183"/>
                  <a:gd name="T90" fmla="*/ 139 w 239"/>
                  <a:gd name="T91" fmla="*/ 134 h 183"/>
                  <a:gd name="T92" fmla="*/ 95 w 239"/>
                  <a:gd name="T93" fmla="*/ 151 h 183"/>
                  <a:gd name="T94" fmla="*/ 90 w 239"/>
                  <a:gd name="T95" fmla="*/ 149 h 183"/>
                  <a:gd name="T96" fmla="*/ 89 w 239"/>
                  <a:gd name="T97" fmla="*/ 144 h 183"/>
                  <a:gd name="T98" fmla="*/ 113 w 239"/>
                  <a:gd name="T99" fmla="*/ 135 h 183"/>
                  <a:gd name="T100" fmla="*/ 115 w 239"/>
                  <a:gd name="T101" fmla="*/ 135 h 183"/>
                  <a:gd name="T102" fmla="*/ 115 w 239"/>
                  <a:gd name="T103" fmla="*/ 136 h 183"/>
                  <a:gd name="T104" fmla="*/ 95 w 239"/>
                  <a:gd name="T105" fmla="*/ 151 h 183"/>
                  <a:gd name="T106" fmla="*/ 149 w 239"/>
                  <a:gd name="T107" fmla="*/ 149 h 183"/>
                  <a:gd name="T108" fmla="*/ 144 w 239"/>
                  <a:gd name="T109" fmla="*/ 151 h 183"/>
                  <a:gd name="T110" fmla="*/ 144 w 239"/>
                  <a:gd name="T111" fmla="*/ 151 h 183"/>
                  <a:gd name="T112" fmla="*/ 124 w 239"/>
                  <a:gd name="T113" fmla="*/ 136 h 183"/>
                  <a:gd name="T114" fmla="*/ 124 w 239"/>
                  <a:gd name="T115" fmla="*/ 135 h 183"/>
                  <a:gd name="T116" fmla="*/ 126 w 239"/>
                  <a:gd name="T117" fmla="*/ 135 h 183"/>
                  <a:gd name="T118" fmla="*/ 149 w 239"/>
                  <a:gd name="T119" fmla="*/ 144 h 183"/>
                  <a:gd name="T120" fmla="*/ 149 w 239"/>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83">
                    <a:moveTo>
                      <a:pt x="139" y="134"/>
                    </a:moveTo>
                    <a:cubicBezTo>
                      <a:pt x="158" y="131"/>
                      <a:pt x="185" y="124"/>
                      <a:pt x="205" y="103"/>
                    </a:cubicBezTo>
                    <a:cubicBezTo>
                      <a:pt x="228" y="80"/>
                      <a:pt x="239" y="46"/>
                      <a:pt x="236" y="2"/>
                    </a:cubicBezTo>
                    <a:cubicBezTo>
                      <a:pt x="236" y="1"/>
                      <a:pt x="235" y="0"/>
                      <a:pt x="234" y="1"/>
                    </a:cubicBezTo>
                    <a:cubicBezTo>
                      <a:pt x="233" y="1"/>
                      <a:pt x="232" y="2"/>
                      <a:pt x="232" y="3"/>
                    </a:cubicBezTo>
                    <a:cubicBezTo>
                      <a:pt x="234" y="45"/>
                      <a:pt x="225" y="78"/>
                      <a:pt x="203" y="100"/>
                    </a:cubicBezTo>
                    <a:cubicBezTo>
                      <a:pt x="177" y="126"/>
                      <a:pt x="140" y="130"/>
                      <a:pt x="126" y="131"/>
                    </a:cubicBezTo>
                    <a:cubicBezTo>
                      <a:pt x="125" y="131"/>
                      <a:pt x="123" y="131"/>
                      <a:pt x="122" y="131"/>
                    </a:cubicBezTo>
                    <a:cubicBezTo>
                      <a:pt x="121" y="131"/>
                      <a:pt x="120" y="131"/>
                      <a:pt x="119" y="131"/>
                    </a:cubicBezTo>
                    <a:cubicBezTo>
                      <a:pt x="118" y="131"/>
                      <a:pt x="118"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2"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2"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20" y="137"/>
                      <a:pt x="120" y="137"/>
                    </a:cubicBezTo>
                    <a:cubicBezTo>
                      <a:pt x="120" y="171"/>
                      <a:pt x="120" y="171"/>
                      <a:pt x="120" y="171"/>
                    </a:cubicBezTo>
                    <a:cubicBezTo>
                      <a:pt x="120" y="175"/>
                      <a:pt x="121" y="178"/>
                      <a:pt x="123" y="180"/>
                    </a:cubicBezTo>
                    <a:cubicBezTo>
                      <a:pt x="127"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5"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4"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8"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8" name="Freeform 3839"/>
              <p:cNvSpPr/>
              <p:nvPr/>
            </p:nvSpPr>
            <p:spPr bwMode="auto">
              <a:xfrm>
                <a:off x="12061826" y="2092325"/>
                <a:ext cx="95250" cy="88900"/>
              </a:xfrm>
              <a:custGeom>
                <a:avLst/>
                <a:gdLst>
                  <a:gd name="T0" fmla="*/ 20 w 30"/>
                  <a:gd name="T1" fmla="*/ 9 h 28"/>
                  <a:gd name="T2" fmla="*/ 6 w 30"/>
                  <a:gd name="T3" fmla="*/ 28 h 28"/>
                  <a:gd name="T4" fmla="*/ 27 w 30"/>
                  <a:gd name="T5" fmla="*/ 0 h 28"/>
                  <a:gd name="T6" fmla="*/ 5 w 30"/>
                  <a:gd name="T7" fmla="*/ 28 h 28"/>
                  <a:gd name="T8" fmla="*/ 20 w 30"/>
                  <a:gd name="T9" fmla="*/ 9 h 28"/>
                </a:gdLst>
                <a:ahLst/>
                <a:cxnLst>
                  <a:cxn ang="0">
                    <a:pos x="T0" y="T1"/>
                  </a:cxn>
                  <a:cxn ang="0">
                    <a:pos x="T2" y="T3"/>
                  </a:cxn>
                  <a:cxn ang="0">
                    <a:pos x="T4" y="T5"/>
                  </a:cxn>
                  <a:cxn ang="0">
                    <a:pos x="T6" y="T7"/>
                  </a:cxn>
                  <a:cxn ang="0">
                    <a:pos x="T8" y="T9"/>
                  </a:cxn>
                </a:cxnLst>
                <a:rect l="0" t="0" r="r" b="b"/>
                <a:pathLst>
                  <a:path w="30" h="28">
                    <a:moveTo>
                      <a:pt x="20" y="9"/>
                    </a:moveTo>
                    <a:cubicBezTo>
                      <a:pt x="13" y="16"/>
                      <a:pt x="9" y="24"/>
                      <a:pt x="6" y="28"/>
                    </a:cubicBezTo>
                    <a:cubicBezTo>
                      <a:pt x="30" y="26"/>
                      <a:pt x="27" y="0"/>
                      <a:pt x="27" y="0"/>
                    </a:cubicBezTo>
                    <a:cubicBezTo>
                      <a:pt x="0" y="3"/>
                      <a:pt x="5"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9" name="Freeform 3840"/>
              <p:cNvSpPr/>
              <p:nvPr/>
            </p:nvSpPr>
            <p:spPr bwMode="auto">
              <a:xfrm>
                <a:off x="12074526" y="2190750"/>
                <a:ext cx="92075" cy="88900"/>
              </a:xfrm>
              <a:custGeom>
                <a:avLst/>
                <a:gdLst>
                  <a:gd name="T0" fmla="*/ 5 w 29"/>
                  <a:gd name="T1" fmla="*/ 28 h 28"/>
                  <a:gd name="T2" fmla="*/ 19 w 29"/>
                  <a:gd name="T3" fmla="*/ 9 h 28"/>
                  <a:gd name="T4" fmla="*/ 6 w 29"/>
                  <a:gd name="T5" fmla="*/ 28 h 28"/>
                  <a:gd name="T6" fmla="*/ 26 w 29"/>
                  <a:gd name="T7" fmla="*/ 0 h 28"/>
                  <a:gd name="T8" fmla="*/ 5 w 29"/>
                  <a:gd name="T9" fmla="*/ 28 h 28"/>
                </a:gdLst>
                <a:ahLst/>
                <a:cxnLst>
                  <a:cxn ang="0">
                    <a:pos x="T0" y="T1"/>
                  </a:cxn>
                  <a:cxn ang="0">
                    <a:pos x="T2" y="T3"/>
                  </a:cxn>
                  <a:cxn ang="0">
                    <a:pos x="T4" y="T5"/>
                  </a:cxn>
                  <a:cxn ang="0">
                    <a:pos x="T6" y="T7"/>
                  </a:cxn>
                  <a:cxn ang="0">
                    <a:pos x="T8" y="T9"/>
                  </a:cxn>
                </a:cxnLst>
                <a:rect l="0" t="0" r="r" b="b"/>
                <a:pathLst>
                  <a:path w="29" h="28">
                    <a:moveTo>
                      <a:pt x="5" y="28"/>
                    </a:moveTo>
                    <a:cubicBezTo>
                      <a:pt x="10" y="18"/>
                      <a:pt x="19" y="9"/>
                      <a:pt x="19" y="9"/>
                    </a:cubicBezTo>
                    <a:cubicBezTo>
                      <a:pt x="12" y="16"/>
                      <a:pt x="8" y="23"/>
                      <a:pt x="6" y="28"/>
                    </a:cubicBezTo>
                    <a:cubicBezTo>
                      <a:pt x="29" y="26"/>
                      <a:pt x="26" y="0"/>
                      <a:pt x="26" y="0"/>
                    </a:cubicBezTo>
                    <a:cubicBezTo>
                      <a:pt x="0" y="2"/>
                      <a:pt x="4"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0" name="Freeform 3841"/>
              <p:cNvSpPr/>
              <p:nvPr/>
            </p:nvSpPr>
            <p:spPr bwMode="auto">
              <a:xfrm>
                <a:off x="12093576"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5"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1" name="Freeform 3842"/>
              <p:cNvSpPr/>
              <p:nvPr/>
            </p:nvSpPr>
            <p:spPr bwMode="auto">
              <a:xfrm>
                <a:off x="12125326"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2" name="Freeform 3843"/>
              <p:cNvSpPr/>
              <p:nvPr/>
            </p:nvSpPr>
            <p:spPr bwMode="auto">
              <a:xfrm>
                <a:off x="1218565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3" name="Freeform 3844"/>
              <p:cNvSpPr/>
              <p:nvPr/>
            </p:nvSpPr>
            <p:spPr bwMode="auto">
              <a:xfrm>
                <a:off x="1227137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2"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4" name="Freeform 3845"/>
              <p:cNvSpPr/>
              <p:nvPr/>
            </p:nvSpPr>
            <p:spPr bwMode="auto">
              <a:xfrm>
                <a:off x="1219517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5" name="Freeform 3846"/>
              <p:cNvSpPr/>
              <p:nvPr/>
            </p:nvSpPr>
            <p:spPr bwMode="auto">
              <a:xfrm>
                <a:off x="12090401"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6" name="Freeform 3847"/>
              <p:cNvSpPr/>
              <p:nvPr/>
            </p:nvSpPr>
            <p:spPr bwMode="auto">
              <a:xfrm>
                <a:off x="12026901"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7" name="Freeform 3848"/>
              <p:cNvSpPr/>
              <p:nvPr/>
            </p:nvSpPr>
            <p:spPr bwMode="auto">
              <a:xfrm>
                <a:off x="11979276"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8" name="Freeform 3849"/>
              <p:cNvSpPr/>
              <p:nvPr/>
            </p:nvSpPr>
            <p:spPr bwMode="auto">
              <a:xfrm>
                <a:off x="11957051"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9" name="Freeform 3850"/>
              <p:cNvSpPr/>
              <p:nvPr/>
            </p:nvSpPr>
            <p:spPr bwMode="auto">
              <a:xfrm>
                <a:off x="11963401"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859" name="Rectangle 24"/>
          <p:cNvSpPr>
            <a:spLocks noChangeArrowheads="1"/>
          </p:cNvSpPr>
          <p:nvPr/>
        </p:nvSpPr>
        <p:spPr bwMode="auto">
          <a:xfrm>
            <a:off x="532976"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0" name="Rectangle 24"/>
          <p:cNvSpPr>
            <a:spLocks noChangeArrowheads="1"/>
          </p:cNvSpPr>
          <p:nvPr/>
        </p:nvSpPr>
        <p:spPr bwMode="auto">
          <a:xfrm>
            <a:off x="1164716"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3861" name="Rectangle 24"/>
          <p:cNvSpPr>
            <a:spLocks noChangeArrowheads="1"/>
          </p:cNvSpPr>
          <p:nvPr/>
        </p:nvSpPr>
        <p:spPr bwMode="auto">
          <a:xfrm>
            <a:off x="26452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2" name="Rectangle 24"/>
          <p:cNvSpPr>
            <a:spLocks noChangeArrowheads="1"/>
          </p:cNvSpPr>
          <p:nvPr/>
        </p:nvSpPr>
        <p:spPr bwMode="auto">
          <a:xfrm>
            <a:off x="32559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3863" name="Rectangle 24"/>
          <p:cNvSpPr>
            <a:spLocks noChangeArrowheads="1"/>
          </p:cNvSpPr>
          <p:nvPr/>
        </p:nvSpPr>
        <p:spPr bwMode="auto">
          <a:xfrm>
            <a:off x="47280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4" name="Rectangle 24"/>
          <p:cNvSpPr>
            <a:spLocks noChangeArrowheads="1"/>
          </p:cNvSpPr>
          <p:nvPr/>
        </p:nvSpPr>
        <p:spPr bwMode="auto">
          <a:xfrm>
            <a:off x="53387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3865" name="Rectangle 24"/>
          <p:cNvSpPr>
            <a:spLocks noChangeArrowheads="1"/>
          </p:cNvSpPr>
          <p:nvPr/>
        </p:nvSpPr>
        <p:spPr bwMode="auto">
          <a:xfrm>
            <a:off x="68235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6" name="Rectangle 24"/>
          <p:cNvSpPr>
            <a:spLocks noChangeArrowheads="1"/>
          </p:cNvSpPr>
          <p:nvPr/>
        </p:nvSpPr>
        <p:spPr bwMode="auto">
          <a:xfrm>
            <a:off x="74342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3867" name="Rectangle 24"/>
          <p:cNvSpPr>
            <a:spLocks noChangeArrowheads="1"/>
          </p:cNvSpPr>
          <p:nvPr/>
        </p:nvSpPr>
        <p:spPr bwMode="auto">
          <a:xfrm>
            <a:off x="80923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1"/>
                </a:solidFill>
              </a:rPr>
              <a:t>$1,234,000</a:t>
            </a:r>
            <a:endParaRPr lang="en-US" altLang="zh-CN" sz="1600" dirty="0">
              <a:solidFill>
                <a:schemeClr val="accent1"/>
              </a:solidFill>
            </a:endParaRPr>
          </a:p>
        </p:txBody>
      </p:sp>
      <p:cxnSp>
        <p:nvCxnSpPr>
          <p:cNvPr id="6900" name="直接连接符 6899"/>
          <p:cNvCxnSpPr/>
          <p:nvPr/>
        </p:nvCxnSpPr>
        <p:spPr>
          <a:xfrm>
            <a:off x="80923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0" name="Rectangle 24"/>
          <p:cNvSpPr>
            <a:spLocks noChangeArrowheads="1"/>
          </p:cNvSpPr>
          <p:nvPr/>
        </p:nvSpPr>
        <p:spPr bwMode="auto">
          <a:xfrm>
            <a:off x="291235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2"/>
                </a:solidFill>
              </a:rPr>
              <a:t>$1,234,000</a:t>
            </a:r>
            <a:endParaRPr lang="en-US" altLang="zh-CN" sz="1600" dirty="0">
              <a:solidFill>
                <a:schemeClr val="accent2"/>
              </a:solidFill>
            </a:endParaRPr>
          </a:p>
        </p:txBody>
      </p:sp>
      <p:cxnSp>
        <p:nvCxnSpPr>
          <p:cNvPr id="3871" name="直接连接符 3870"/>
          <p:cNvCxnSpPr/>
          <p:nvPr/>
        </p:nvCxnSpPr>
        <p:spPr>
          <a:xfrm>
            <a:off x="291235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2" name="Rectangle 24"/>
          <p:cNvSpPr>
            <a:spLocks noChangeArrowheads="1"/>
          </p:cNvSpPr>
          <p:nvPr/>
        </p:nvSpPr>
        <p:spPr bwMode="auto">
          <a:xfrm>
            <a:off x="49926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3"/>
                </a:solidFill>
              </a:rPr>
              <a:t>$1,234,000</a:t>
            </a:r>
            <a:endParaRPr lang="en-US" altLang="zh-CN" sz="1600" dirty="0">
              <a:solidFill>
                <a:schemeClr val="accent3"/>
              </a:solidFill>
            </a:endParaRPr>
          </a:p>
        </p:txBody>
      </p:sp>
      <p:cxnSp>
        <p:nvCxnSpPr>
          <p:cNvPr id="3873" name="直接连接符 3872"/>
          <p:cNvCxnSpPr/>
          <p:nvPr/>
        </p:nvCxnSpPr>
        <p:spPr>
          <a:xfrm>
            <a:off x="49926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4" name="Rectangle 24"/>
          <p:cNvSpPr>
            <a:spLocks noChangeArrowheads="1"/>
          </p:cNvSpPr>
          <p:nvPr/>
        </p:nvSpPr>
        <p:spPr bwMode="auto">
          <a:xfrm>
            <a:off x="70881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4"/>
                </a:solidFill>
              </a:rPr>
              <a:t>$1,234,000</a:t>
            </a:r>
            <a:endParaRPr lang="en-US" altLang="zh-CN" sz="1600" dirty="0">
              <a:solidFill>
                <a:schemeClr val="accent4"/>
              </a:solidFill>
            </a:endParaRPr>
          </a:p>
        </p:txBody>
      </p:sp>
      <p:cxnSp>
        <p:nvCxnSpPr>
          <p:cNvPr id="3875" name="直接连接符 3874"/>
          <p:cNvCxnSpPr/>
          <p:nvPr/>
        </p:nvCxnSpPr>
        <p:spPr>
          <a:xfrm>
            <a:off x="70881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139686" y="2150227"/>
            <a:ext cx="432544" cy="496777"/>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1481450" y="2448027"/>
            <a:ext cx="647481" cy="65168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6801470"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7571770" y="2900734"/>
            <a:ext cx="432544" cy="496777"/>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Oval 12"/>
          <p:cNvSpPr>
            <a:spLocks noChangeArrowheads="1"/>
          </p:cNvSpPr>
          <p:nvPr/>
        </p:nvSpPr>
        <p:spPr bwMode="auto">
          <a:xfrm>
            <a:off x="7015072" y="2448027"/>
            <a:ext cx="647481" cy="651686"/>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2374573"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2588175" y="2448027"/>
            <a:ext cx="647481" cy="651686"/>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481297"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694899" y="2448027"/>
            <a:ext cx="647481" cy="65168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4588022"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Oval 18"/>
          <p:cNvSpPr>
            <a:spLocks noChangeArrowheads="1"/>
          </p:cNvSpPr>
          <p:nvPr/>
        </p:nvSpPr>
        <p:spPr bwMode="auto">
          <a:xfrm>
            <a:off x="4801623" y="2448027"/>
            <a:ext cx="647481" cy="651686"/>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5694745"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5908347" y="2448027"/>
            <a:ext cx="647481" cy="651686"/>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7215323" y="265234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673691" y="2647004"/>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6121948" y="2644333"/>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780415" y="2649675"/>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887139" y="2641662"/>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4983184" y="2630979"/>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09404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29" name="直接连接符 28"/>
          <p:cNvCxnSpPr/>
          <p:nvPr/>
        </p:nvCxnSpPr>
        <p:spPr>
          <a:xfrm flipV="1">
            <a:off x="180519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330749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4" name="直接连接符 33"/>
          <p:cNvCxnSpPr/>
          <p:nvPr/>
        </p:nvCxnSpPr>
        <p:spPr>
          <a:xfrm flipV="1">
            <a:off x="401864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53253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6" name="直接连接符 35"/>
          <p:cNvCxnSpPr/>
          <p:nvPr/>
        </p:nvCxnSpPr>
        <p:spPr>
          <a:xfrm flipV="1">
            <a:off x="624368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9119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4"/>
          <p:cNvSpPr>
            <a:spLocks noChangeArrowheads="1"/>
          </p:cNvSpPr>
          <p:nvPr/>
        </p:nvSpPr>
        <p:spPr bwMode="auto">
          <a:xfrm>
            <a:off x="22007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9" name="直接连接符 38"/>
          <p:cNvCxnSpPr/>
          <p:nvPr/>
        </p:nvCxnSpPr>
        <p:spPr>
          <a:xfrm flipV="1">
            <a:off x="511409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24"/>
          <p:cNvSpPr>
            <a:spLocks noChangeArrowheads="1"/>
          </p:cNvSpPr>
          <p:nvPr/>
        </p:nvSpPr>
        <p:spPr bwMode="auto">
          <a:xfrm>
            <a:off x="440294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1" name="直接连接符 40"/>
          <p:cNvCxnSpPr/>
          <p:nvPr/>
        </p:nvCxnSpPr>
        <p:spPr>
          <a:xfrm flipV="1">
            <a:off x="73315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24"/>
          <p:cNvSpPr>
            <a:spLocks noChangeArrowheads="1"/>
          </p:cNvSpPr>
          <p:nvPr/>
        </p:nvSpPr>
        <p:spPr bwMode="auto">
          <a:xfrm>
            <a:off x="66203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863583"/>
            <a:ext cx="1127232" cy="987706"/>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关键技术</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实践难点</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市场调研分析</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案例对比分析</a:t>
            </a:r>
          </a:p>
        </p:txBody>
      </p:sp>
      <p:sp>
        <p:nvSpPr>
          <p:cNvPr id="17" name="矩形 16"/>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itchFamily="34" charset="0"/>
                <a:ea typeface="微软雅黑" pitchFamily="34" charset="-122"/>
              </a:rPr>
              <a:t>关键技术与实践难点</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itchFamily="34" charset="0"/>
                <a:ea typeface="微软雅黑" pitchFamily="34" charset="-122"/>
              </a:rPr>
              <a:t>03</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itchFamily="34" charset="-122"/>
              </a:rPr>
              <a:t>PART THREE</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810964" y="1666312"/>
            <a:ext cx="2181820" cy="218537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2611362" y="1666312"/>
            <a:ext cx="2181820" cy="218537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4412482" y="1666312"/>
            <a:ext cx="2181820" cy="218537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6212880" y="1666312"/>
            <a:ext cx="2181820" cy="218537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0" name="Rectangle 24"/>
          <p:cNvSpPr>
            <a:spLocks noChangeArrowheads="1"/>
          </p:cNvSpPr>
          <p:nvPr/>
        </p:nvSpPr>
        <p:spPr bwMode="auto">
          <a:xfrm>
            <a:off x="11927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1" name="Rectangle 24"/>
          <p:cNvSpPr>
            <a:spLocks noChangeArrowheads="1"/>
          </p:cNvSpPr>
          <p:nvPr/>
        </p:nvSpPr>
        <p:spPr bwMode="auto">
          <a:xfrm>
            <a:off x="14087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01</a:t>
            </a:r>
            <a:endParaRPr lang="en-US" altLang="zh-CN" sz="3600" dirty="0">
              <a:solidFill>
                <a:schemeClr val="bg1"/>
              </a:solidFill>
            </a:endParaRPr>
          </a:p>
        </p:txBody>
      </p:sp>
      <p:cxnSp>
        <p:nvCxnSpPr>
          <p:cNvPr id="12" name="直接连接符 11"/>
          <p:cNvCxnSpPr/>
          <p:nvPr/>
        </p:nvCxnSpPr>
        <p:spPr>
          <a:xfrm>
            <a:off x="12471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30278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4" name="Rectangle 24"/>
          <p:cNvSpPr>
            <a:spLocks noChangeArrowheads="1"/>
          </p:cNvSpPr>
          <p:nvPr/>
        </p:nvSpPr>
        <p:spPr bwMode="auto">
          <a:xfrm>
            <a:off x="32438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02</a:t>
            </a:r>
            <a:endParaRPr lang="en-US" altLang="zh-CN" sz="3600" dirty="0">
              <a:solidFill>
                <a:schemeClr val="bg1"/>
              </a:solidFill>
            </a:endParaRPr>
          </a:p>
        </p:txBody>
      </p:sp>
      <p:cxnSp>
        <p:nvCxnSpPr>
          <p:cNvPr id="15" name="直接连接符 14"/>
          <p:cNvCxnSpPr/>
          <p:nvPr/>
        </p:nvCxnSpPr>
        <p:spPr>
          <a:xfrm>
            <a:off x="30822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24"/>
          <p:cNvSpPr>
            <a:spLocks noChangeArrowheads="1"/>
          </p:cNvSpPr>
          <p:nvPr/>
        </p:nvSpPr>
        <p:spPr bwMode="auto">
          <a:xfrm>
            <a:off x="48376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7" name="Rectangle 24"/>
          <p:cNvSpPr>
            <a:spLocks noChangeArrowheads="1"/>
          </p:cNvSpPr>
          <p:nvPr/>
        </p:nvSpPr>
        <p:spPr bwMode="auto">
          <a:xfrm>
            <a:off x="50536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03</a:t>
            </a:r>
            <a:endParaRPr lang="en-US" altLang="zh-CN" sz="3600" dirty="0">
              <a:solidFill>
                <a:schemeClr val="bg1"/>
              </a:solidFill>
            </a:endParaRPr>
          </a:p>
        </p:txBody>
      </p:sp>
      <p:cxnSp>
        <p:nvCxnSpPr>
          <p:cNvPr id="18" name="直接连接符 17"/>
          <p:cNvCxnSpPr/>
          <p:nvPr/>
        </p:nvCxnSpPr>
        <p:spPr>
          <a:xfrm>
            <a:off x="48920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24"/>
          <p:cNvSpPr>
            <a:spLocks noChangeArrowheads="1"/>
          </p:cNvSpPr>
          <p:nvPr/>
        </p:nvSpPr>
        <p:spPr bwMode="auto">
          <a:xfrm>
            <a:off x="66727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0" name="Rectangle 24"/>
          <p:cNvSpPr>
            <a:spLocks noChangeArrowheads="1"/>
          </p:cNvSpPr>
          <p:nvPr/>
        </p:nvSpPr>
        <p:spPr bwMode="auto">
          <a:xfrm>
            <a:off x="68887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04</a:t>
            </a:r>
            <a:endParaRPr lang="en-US" altLang="zh-CN" sz="3600" dirty="0">
              <a:solidFill>
                <a:schemeClr val="bg1"/>
              </a:solidFill>
            </a:endParaRPr>
          </a:p>
        </p:txBody>
      </p:sp>
      <p:cxnSp>
        <p:nvCxnSpPr>
          <p:cNvPr id="21" name="直接连接符 20"/>
          <p:cNvCxnSpPr/>
          <p:nvPr/>
        </p:nvCxnSpPr>
        <p:spPr>
          <a:xfrm>
            <a:off x="67271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09589" y="1216749"/>
            <a:ext cx="8094859" cy="8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65"/>
          <p:cNvGrpSpPr/>
          <p:nvPr/>
        </p:nvGrpSpPr>
        <p:grpSpPr bwMode="auto">
          <a:xfrm>
            <a:off x="576055" y="1755198"/>
            <a:ext cx="3311544" cy="2434705"/>
            <a:chOff x="3243" y="1030"/>
            <a:chExt cx="2132" cy="1567"/>
          </a:xfrm>
        </p:grpSpPr>
        <p:sp>
          <p:nvSpPr>
            <p:cNvPr id="6" name="Oval 66"/>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7"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8" descr="psb"/>
            <p:cNvSpPr>
              <a:spLocks noChangeArrowheads="1"/>
            </p:cNvSpPr>
            <p:nvPr/>
          </p:nvSpPr>
          <p:spPr bwMode="auto">
            <a:xfrm>
              <a:off x="3395" y="1099"/>
              <a:ext cx="1871" cy="1083"/>
            </a:xfrm>
            <a:prstGeom prst="rect">
              <a:avLst/>
            </a:prstGeom>
            <a:blipFill dpi="0" rotWithShape="1">
              <a:blip r:embed="rId3" cstate="screen"/>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aphicFrame>
        <p:nvGraphicFramePr>
          <p:cNvPr id="9" name="图表 8"/>
          <p:cNvGraphicFramePr/>
          <p:nvPr/>
        </p:nvGraphicFramePr>
        <p:xfrm>
          <a:off x="4860032" y="2351957"/>
          <a:ext cx="3672408" cy="179920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4"/>
          <p:cNvSpPr>
            <a:spLocks noChangeArrowheads="1"/>
          </p:cNvSpPr>
          <p:nvPr/>
        </p:nvSpPr>
        <p:spPr bwMode="auto">
          <a:xfrm>
            <a:off x="4938666" y="1318238"/>
            <a:ext cx="344975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1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7705" y="1419622"/>
            <a:ext cx="3384376" cy="266511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52121" y="3655771"/>
            <a:ext cx="432048" cy="432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984170" y="3655771"/>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4"/>
          <p:cNvSpPr>
            <a:spLocks noChangeArrowheads="1"/>
          </p:cNvSpPr>
          <p:nvPr/>
        </p:nvSpPr>
        <p:spPr bwMode="auto">
          <a:xfrm>
            <a:off x="4552121" y="1419621"/>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9" name="Rectangle 24"/>
          <p:cNvSpPr>
            <a:spLocks noChangeArrowheads="1"/>
          </p:cNvSpPr>
          <p:nvPr/>
        </p:nvSpPr>
        <p:spPr bwMode="auto">
          <a:xfrm>
            <a:off x="4971864" y="2143132"/>
            <a:ext cx="3324673" cy="1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5128185" y="3724083"/>
            <a:ext cx="3024337"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a:t>
            </a:r>
          </a:p>
        </p:txBody>
      </p:sp>
      <p:sp>
        <p:nvSpPr>
          <p:cNvPr id="13" name="任意多边形 12"/>
          <p:cNvSpPr/>
          <p:nvPr/>
        </p:nvSpPr>
        <p:spPr>
          <a:xfrm>
            <a:off x="4633085" y="2238534"/>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633085" y="2757808"/>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633085" y="3272316"/>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a:spLocks noEditPoints="1"/>
          </p:cNvSpPr>
          <p:nvPr/>
        </p:nvSpPr>
        <p:spPr bwMode="auto">
          <a:xfrm>
            <a:off x="4679369" y="3752542"/>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9552" y="3506306"/>
            <a:ext cx="4032448" cy="666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117494" y="1462954"/>
            <a:ext cx="1669783" cy="2884334"/>
            <a:chOff x="5220072" y="1418828"/>
            <a:chExt cx="2055499" cy="3549516"/>
          </a:xfrm>
        </p:grpSpPr>
        <p:pic>
          <p:nvPicPr>
            <p:cNvPr id="6"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874532" y="1462954"/>
            <a:ext cx="1669783" cy="2884334"/>
            <a:chOff x="5220072" y="1418828"/>
            <a:chExt cx="2055499" cy="3549516"/>
          </a:xfrm>
        </p:grpSpPr>
        <p:pic>
          <p:nvPicPr>
            <p:cNvPr id="9"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862543" y="1188123"/>
            <a:ext cx="1987988" cy="3433996"/>
            <a:chOff x="5220072" y="1418828"/>
            <a:chExt cx="2055499" cy="3549516"/>
          </a:xfrm>
        </p:grpSpPr>
        <p:pic>
          <p:nvPicPr>
            <p:cNvPr id="8194" name="Picture 2" descr="C:\Users\X-DOG\Desktop\Apple iPhone 6 and iPhone 6 Plus MOCKUP PSD - Wellgraphic.png"/>
            <p:cNvPicPr>
              <a:picLocks noChangeAspect="1" noChangeArrowheads="1"/>
            </p:cNvPicPr>
            <p:nvPr/>
          </p:nvPicPr>
          <p:blipFill>
            <a:blip r:embed="rId4"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60218" y="1828799"/>
              <a:ext cx="1328738" cy="2421731"/>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1" name="图表 10"/>
          <p:cNvGraphicFramePr/>
          <p:nvPr/>
        </p:nvGraphicFramePr>
        <p:xfrm>
          <a:off x="485213" y="1341156"/>
          <a:ext cx="4053861" cy="1889559"/>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24"/>
          <p:cNvSpPr>
            <a:spLocks noChangeArrowheads="1"/>
          </p:cNvSpPr>
          <p:nvPr/>
        </p:nvSpPr>
        <p:spPr bwMode="auto">
          <a:xfrm>
            <a:off x="683568" y="3576766"/>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49700" y="411510"/>
            <a:ext cx="1244600" cy="523220"/>
          </a:xfrm>
          <a:prstGeom prst="rect">
            <a:avLst/>
          </a:prstGeom>
          <a:noFill/>
        </p:spPr>
        <p:txBody>
          <a:bodyPr wrap="square" rtlCol="0">
            <a:spAutoFit/>
          </a:bodyPr>
          <a:lstStyle/>
          <a:p>
            <a:pPr algn="dist"/>
            <a:r>
              <a:rPr lang="zh-CN" altLang="en-US" sz="2800" b="1" dirty="0">
                <a:ln w="9525">
                  <a:solidFill>
                    <a:schemeClr val="bg1"/>
                  </a:solidFill>
                </a:ln>
                <a:pattFill prst="wdUpDiag">
                  <a:fgClr>
                    <a:schemeClr val="bg2">
                      <a:lumMod val="25000"/>
                    </a:schemeClr>
                  </a:fgClr>
                  <a:bgClr>
                    <a:schemeClr val="bg1"/>
                  </a:bgClr>
                </a:pattFill>
                <a:latin typeface="微软雅黑" pitchFamily="34" charset="-122"/>
                <a:ea typeface="微软雅黑" pitchFamily="34" charset="-122"/>
              </a:rPr>
              <a:t>目  录</a:t>
            </a:r>
            <a:endParaRPr lang="en-US" altLang="zh-CN" sz="2800" b="1" dirty="0">
              <a:ln w="9525">
                <a:solidFill>
                  <a:schemeClr val="bg1"/>
                </a:solidFill>
              </a:ln>
              <a:pattFill prst="wdUpDiag">
                <a:fgClr>
                  <a:schemeClr val="bg2">
                    <a:lumMod val="25000"/>
                  </a:schemeClr>
                </a:fgClr>
                <a:bgClr>
                  <a:schemeClr val="bg1"/>
                </a:bgClr>
              </a:pattFill>
              <a:latin typeface="微软雅黑" pitchFamily="34" charset="-122"/>
              <a:ea typeface="微软雅黑" pitchFamily="34" charset="-122"/>
            </a:endParaRPr>
          </a:p>
        </p:txBody>
      </p:sp>
      <p:sp>
        <p:nvSpPr>
          <p:cNvPr id="54" name="矩形 53"/>
          <p:cNvSpPr/>
          <p:nvPr/>
        </p:nvSpPr>
        <p:spPr>
          <a:xfrm>
            <a:off x="522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9"/>
          <p:cNvSpPr>
            <a:spLocks noEditPoints="1"/>
          </p:cNvSpPr>
          <p:nvPr/>
        </p:nvSpPr>
        <p:spPr bwMode="auto">
          <a:xfrm>
            <a:off x="7681431" y="2105223"/>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10"/>
          <p:cNvSpPr>
            <a:spLocks noEditPoints="1"/>
          </p:cNvSpPr>
          <p:nvPr/>
        </p:nvSpPr>
        <p:spPr bwMode="auto">
          <a:xfrm>
            <a:off x="2775873" y="2087754"/>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6084764" y="2071848"/>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4464895" y="2075263"/>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13"/>
          <p:cNvSpPr>
            <a:spLocks noEditPoints="1"/>
          </p:cNvSpPr>
          <p:nvPr/>
        </p:nvSpPr>
        <p:spPr bwMode="auto">
          <a:xfrm>
            <a:off x="1100223" y="2084251"/>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矩形 74"/>
          <p:cNvSpPr/>
          <p:nvPr/>
        </p:nvSpPr>
        <p:spPr>
          <a:xfrm>
            <a:off x="2167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818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475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7120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787169"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itchFamily="34" charset="0"/>
                <a:ea typeface="微软雅黑" pitchFamily="34" charset="-122"/>
              </a:rPr>
              <a:t>关键技术与实践难点</a:t>
            </a:r>
          </a:p>
        </p:txBody>
      </p:sp>
      <p:sp>
        <p:nvSpPr>
          <p:cNvPr id="65" name="矩形 64"/>
          <p:cNvSpPr/>
          <p:nvPr/>
        </p:nvSpPr>
        <p:spPr>
          <a:xfrm>
            <a:off x="2288363"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itchFamily="34" charset="0"/>
                <a:ea typeface="微软雅黑" pitchFamily="34" charset="-122"/>
              </a:rPr>
              <a:t>研究思路与方法</a:t>
            </a:r>
          </a:p>
        </p:txBody>
      </p:sp>
      <p:sp>
        <p:nvSpPr>
          <p:cNvPr id="66" name="矩形 65"/>
          <p:cNvSpPr/>
          <p:nvPr/>
        </p:nvSpPr>
        <p:spPr>
          <a:xfrm>
            <a:off x="697527" y="2609745"/>
            <a:ext cx="1138170" cy="276999"/>
          </a:xfrm>
          <a:prstGeom prst="rect">
            <a:avLst/>
          </a:prstGeom>
        </p:spPr>
        <p:txBody>
          <a:bodyPr wrap="square">
            <a:spAutoFit/>
          </a:bodyPr>
          <a:lstStyle/>
          <a:p>
            <a:pPr algn="ctr"/>
            <a:r>
              <a:rPr lang="zh-CN" altLang="en-US" sz="1200" b="1" dirty="0">
                <a:ln w="6350">
                  <a:noFill/>
                </a:ln>
                <a:solidFill>
                  <a:schemeClr val="bg1"/>
                </a:solidFill>
                <a:latin typeface="Impact" pitchFamily="34" charset="0"/>
                <a:ea typeface="微软雅黑" pitchFamily="34" charset="-122"/>
              </a:rPr>
              <a:t>绪论</a:t>
            </a:r>
          </a:p>
        </p:txBody>
      </p:sp>
      <p:sp>
        <p:nvSpPr>
          <p:cNvPr id="67" name="矩形 66"/>
          <p:cNvSpPr/>
          <p:nvPr/>
        </p:nvSpPr>
        <p:spPr>
          <a:xfrm>
            <a:off x="7099328"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itchFamily="34" charset="0"/>
                <a:ea typeface="微软雅黑" pitchFamily="34" charset="-122"/>
              </a:rPr>
              <a:t>相关建议与论文总结</a:t>
            </a:r>
          </a:p>
        </p:txBody>
      </p:sp>
      <p:sp>
        <p:nvSpPr>
          <p:cNvPr id="68" name="矩形 67"/>
          <p:cNvSpPr/>
          <p:nvPr/>
        </p:nvSpPr>
        <p:spPr>
          <a:xfrm>
            <a:off x="5600522"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itchFamily="34" charset="0"/>
                <a:ea typeface="微软雅黑" pitchFamily="34" charset="-122"/>
              </a:rPr>
              <a:t>研究成果与应用</a:t>
            </a:r>
          </a:p>
        </p:txBody>
      </p:sp>
      <p:cxnSp>
        <p:nvCxnSpPr>
          <p:cNvPr id="38" name="直接连接符 37"/>
          <p:cNvCxnSpPr/>
          <p:nvPr/>
        </p:nvCxnSpPr>
        <p:spPr>
          <a:xfrm>
            <a:off x="3962400" y="956965"/>
            <a:ext cx="11856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23928" y="963315"/>
            <a:ext cx="1296144" cy="261610"/>
          </a:xfrm>
          <a:prstGeom prst="rect">
            <a:avLst/>
          </a:prstGeom>
        </p:spPr>
        <p:txBody>
          <a:bodyPr wrap="square">
            <a:spAutoFit/>
          </a:bodyPr>
          <a:lstStyle/>
          <a:p>
            <a:pPr lvl="0" algn="dist"/>
            <a:r>
              <a:rPr lang="en-US" altLang="zh-CN" sz="1050" dirty="0">
                <a:ln w="6350">
                  <a:noFill/>
                </a:ln>
                <a:solidFill>
                  <a:prstClr val="white"/>
                </a:solidFill>
                <a:ea typeface="微软雅黑" pitchFamily="34" charset="-122"/>
                <a:cs typeface="Arial" pitchFamily="34" charset="0"/>
              </a:rPr>
              <a:t>CONTENTS</a:t>
            </a:r>
            <a:endParaRPr lang="zh-CN" altLang="en-US" sz="1050" dirty="0">
              <a:ln w="6350">
                <a:noFill/>
              </a:ln>
              <a:solidFill>
                <a:prstClr val="white"/>
              </a:solidFill>
              <a:ea typeface="微软雅黑" pitchFamily="34" charset="-122"/>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Oval 6"/>
          <p:cNvSpPr>
            <a:spLocks noChangeArrowheads="1"/>
          </p:cNvSpPr>
          <p:nvPr/>
        </p:nvSpPr>
        <p:spPr bwMode="auto">
          <a:xfrm>
            <a:off x="923925" y="1332324"/>
            <a:ext cx="466725" cy="470045"/>
          </a:xfrm>
          <a:prstGeom prst="ellipse">
            <a:avLst/>
          </a:prstGeom>
          <a:solidFill>
            <a:schemeClr val="accent1"/>
          </a:solidFill>
          <a:ln>
            <a:noFill/>
          </a:ln>
        </p:spPr>
        <p:txBody>
          <a:bodyPr/>
          <a:lstStyle/>
          <a:p>
            <a:endParaRPr lang="zh-CN" altLang="en-US"/>
          </a:p>
        </p:txBody>
      </p:sp>
      <p:grpSp>
        <p:nvGrpSpPr>
          <p:cNvPr id="18439" name="Group 7"/>
          <p:cNvGrpSpPr/>
          <p:nvPr/>
        </p:nvGrpSpPr>
        <p:grpSpPr bwMode="auto">
          <a:xfrm>
            <a:off x="1065213" y="1445071"/>
            <a:ext cx="190500" cy="242963"/>
            <a:chOff x="0" y="0"/>
            <a:chExt cx="120" cy="153"/>
          </a:xfrm>
        </p:grpSpPr>
        <p:sp>
          <p:nvSpPr>
            <p:cNvPr id="18440" name="Freeform 8"/>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9"/>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3" name="Oval 11"/>
          <p:cNvSpPr>
            <a:spLocks noChangeArrowheads="1"/>
          </p:cNvSpPr>
          <p:nvPr/>
        </p:nvSpPr>
        <p:spPr bwMode="auto">
          <a:xfrm>
            <a:off x="4813301" y="2177134"/>
            <a:ext cx="466725" cy="468458"/>
          </a:xfrm>
          <a:prstGeom prst="ellipse">
            <a:avLst/>
          </a:prstGeom>
          <a:solidFill>
            <a:schemeClr val="accent2"/>
          </a:solidFill>
          <a:ln>
            <a:noFill/>
          </a:ln>
        </p:spPr>
        <p:txBody>
          <a:bodyPr/>
          <a:lstStyle/>
          <a:p>
            <a:endParaRPr lang="zh-CN" altLang="en-US"/>
          </a:p>
        </p:txBody>
      </p:sp>
      <p:grpSp>
        <p:nvGrpSpPr>
          <p:cNvPr id="18444" name="Group 12"/>
          <p:cNvGrpSpPr/>
          <p:nvPr/>
        </p:nvGrpSpPr>
        <p:grpSpPr bwMode="auto">
          <a:xfrm>
            <a:off x="4926014" y="2300998"/>
            <a:ext cx="238125" cy="231847"/>
            <a:chOff x="0" y="0"/>
            <a:chExt cx="150" cy="146"/>
          </a:xfrm>
        </p:grpSpPr>
        <p:sp>
          <p:nvSpPr>
            <p:cNvPr id="18445" name="Freeform 13"/>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8" name="Oval 16"/>
          <p:cNvSpPr>
            <a:spLocks noChangeArrowheads="1"/>
          </p:cNvSpPr>
          <p:nvPr/>
        </p:nvSpPr>
        <p:spPr bwMode="auto">
          <a:xfrm>
            <a:off x="4813301" y="1332324"/>
            <a:ext cx="466725" cy="470045"/>
          </a:xfrm>
          <a:prstGeom prst="ellipse">
            <a:avLst/>
          </a:prstGeom>
          <a:solidFill>
            <a:schemeClr val="accent1"/>
          </a:solidFill>
          <a:ln>
            <a:noFill/>
          </a:ln>
        </p:spPr>
        <p:txBody>
          <a:bodyPr/>
          <a:lstStyle/>
          <a:p>
            <a:endParaRPr lang="zh-CN" altLang="en-US"/>
          </a:p>
        </p:txBody>
      </p:sp>
      <p:sp>
        <p:nvSpPr>
          <p:cNvPr id="18449" name="Freeform 17"/>
          <p:cNvSpPr/>
          <p:nvPr/>
        </p:nvSpPr>
        <p:spPr bwMode="auto">
          <a:xfrm>
            <a:off x="4968876" y="1472067"/>
            <a:ext cx="155575" cy="188971"/>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Oval 19"/>
          <p:cNvSpPr>
            <a:spLocks noChangeArrowheads="1"/>
          </p:cNvSpPr>
          <p:nvPr/>
        </p:nvSpPr>
        <p:spPr bwMode="auto">
          <a:xfrm>
            <a:off x="923925" y="2177134"/>
            <a:ext cx="466725" cy="468458"/>
          </a:xfrm>
          <a:prstGeom prst="ellipse">
            <a:avLst/>
          </a:prstGeom>
          <a:solidFill>
            <a:schemeClr val="accent2"/>
          </a:solidFill>
          <a:ln>
            <a:noFill/>
          </a:ln>
        </p:spPr>
        <p:txBody>
          <a:bodyPr/>
          <a:lstStyle/>
          <a:p>
            <a:endParaRPr lang="zh-CN" altLang="en-US"/>
          </a:p>
        </p:txBody>
      </p:sp>
      <p:sp>
        <p:nvSpPr>
          <p:cNvPr id="18452" name="Freeform 20"/>
          <p:cNvSpPr>
            <a:spLocks noEditPoints="1"/>
          </p:cNvSpPr>
          <p:nvPr/>
        </p:nvSpPr>
        <p:spPr bwMode="auto">
          <a:xfrm>
            <a:off x="1042988" y="2291469"/>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4" name="Oval 22"/>
          <p:cNvSpPr>
            <a:spLocks noChangeArrowheads="1"/>
          </p:cNvSpPr>
          <p:nvPr/>
        </p:nvSpPr>
        <p:spPr bwMode="auto">
          <a:xfrm>
            <a:off x="923925" y="3018769"/>
            <a:ext cx="466725" cy="468458"/>
          </a:xfrm>
          <a:prstGeom prst="ellipse">
            <a:avLst/>
          </a:prstGeom>
          <a:solidFill>
            <a:schemeClr val="accent3"/>
          </a:solidFill>
          <a:ln>
            <a:noFill/>
          </a:ln>
        </p:spPr>
        <p:txBody>
          <a:bodyPr/>
          <a:lstStyle/>
          <a:p>
            <a:endParaRPr lang="zh-CN" altLang="en-US"/>
          </a:p>
        </p:txBody>
      </p:sp>
      <p:sp>
        <p:nvSpPr>
          <p:cNvPr id="18455" name="Freeform 23"/>
          <p:cNvSpPr>
            <a:spLocks noEditPoints="1"/>
          </p:cNvSpPr>
          <p:nvPr/>
        </p:nvSpPr>
        <p:spPr bwMode="auto">
          <a:xfrm>
            <a:off x="1087439" y="3174392"/>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Oval 25"/>
          <p:cNvSpPr>
            <a:spLocks noChangeArrowheads="1"/>
          </p:cNvSpPr>
          <p:nvPr/>
        </p:nvSpPr>
        <p:spPr bwMode="auto">
          <a:xfrm>
            <a:off x="4813301" y="3860404"/>
            <a:ext cx="466725" cy="468458"/>
          </a:xfrm>
          <a:prstGeom prst="ellipse">
            <a:avLst/>
          </a:prstGeom>
          <a:solidFill>
            <a:schemeClr val="accent4"/>
          </a:solidFill>
          <a:ln>
            <a:noFill/>
          </a:ln>
        </p:spPr>
        <p:txBody>
          <a:bodyPr/>
          <a:lstStyle/>
          <a:p>
            <a:endParaRPr lang="zh-CN" altLang="en-US"/>
          </a:p>
        </p:txBody>
      </p:sp>
      <p:sp>
        <p:nvSpPr>
          <p:cNvPr id="18458" name="Freeform 26"/>
          <p:cNvSpPr>
            <a:spLocks noEditPoints="1"/>
          </p:cNvSpPr>
          <p:nvPr/>
        </p:nvSpPr>
        <p:spPr bwMode="auto">
          <a:xfrm>
            <a:off x="4972050" y="3987443"/>
            <a:ext cx="152400" cy="217555"/>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Oval 28"/>
          <p:cNvSpPr>
            <a:spLocks noChangeArrowheads="1"/>
          </p:cNvSpPr>
          <p:nvPr/>
        </p:nvSpPr>
        <p:spPr bwMode="auto">
          <a:xfrm>
            <a:off x="4813301" y="3018769"/>
            <a:ext cx="466725" cy="468458"/>
          </a:xfrm>
          <a:prstGeom prst="ellipse">
            <a:avLst/>
          </a:prstGeom>
          <a:solidFill>
            <a:schemeClr val="accent3"/>
          </a:solidFill>
          <a:ln>
            <a:noFill/>
          </a:ln>
        </p:spPr>
        <p:txBody>
          <a:bodyPr/>
          <a:lstStyle/>
          <a:p>
            <a:endParaRPr lang="zh-CN" altLang="en-US"/>
          </a:p>
        </p:txBody>
      </p:sp>
      <p:sp>
        <p:nvSpPr>
          <p:cNvPr id="18461" name="Freeform 29"/>
          <p:cNvSpPr>
            <a:spLocks noEditPoints="1"/>
          </p:cNvSpPr>
          <p:nvPr/>
        </p:nvSpPr>
        <p:spPr bwMode="auto">
          <a:xfrm>
            <a:off x="4930775" y="3152160"/>
            <a:ext cx="230188" cy="236611"/>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Oval 31"/>
          <p:cNvSpPr>
            <a:spLocks noChangeArrowheads="1"/>
          </p:cNvSpPr>
          <p:nvPr/>
        </p:nvSpPr>
        <p:spPr bwMode="auto">
          <a:xfrm>
            <a:off x="923925" y="3860404"/>
            <a:ext cx="466725" cy="468458"/>
          </a:xfrm>
          <a:prstGeom prst="ellipse">
            <a:avLst/>
          </a:prstGeom>
          <a:solidFill>
            <a:schemeClr val="accent4"/>
          </a:solidFill>
          <a:ln>
            <a:noFill/>
          </a:ln>
        </p:spPr>
        <p:txBody>
          <a:bodyPr/>
          <a:lstStyle/>
          <a:p>
            <a:endParaRPr lang="zh-CN" altLang="en-US"/>
          </a:p>
        </p:txBody>
      </p:sp>
      <p:sp>
        <p:nvSpPr>
          <p:cNvPr id="18464" name="Freeform 32"/>
          <p:cNvSpPr>
            <a:spLocks noEditPoints="1"/>
          </p:cNvSpPr>
          <p:nvPr/>
        </p:nvSpPr>
        <p:spPr bwMode="auto">
          <a:xfrm>
            <a:off x="1042988" y="3981091"/>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Rectangle 33"/>
          <p:cNvSpPr>
            <a:spLocks noChangeArrowheads="1"/>
          </p:cNvSpPr>
          <p:nvPr/>
        </p:nvSpPr>
        <p:spPr bwMode="auto">
          <a:xfrm>
            <a:off x="1501775" y="1333912"/>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6" name="Rectangle 34"/>
          <p:cNvSpPr>
            <a:spLocks noChangeArrowheads="1"/>
          </p:cNvSpPr>
          <p:nvPr/>
        </p:nvSpPr>
        <p:spPr bwMode="auto">
          <a:xfrm>
            <a:off x="1501775" y="2185074"/>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7" name="Rectangle 35"/>
          <p:cNvSpPr>
            <a:spLocks noChangeArrowheads="1"/>
          </p:cNvSpPr>
          <p:nvPr/>
        </p:nvSpPr>
        <p:spPr bwMode="auto">
          <a:xfrm>
            <a:off x="1501775" y="3017181"/>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8" name="Rectangle 36"/>
          <p:cNvSpPr>
            <a:spLocks noChangeArrowheads="1"/>
          </p:cNvSpPr>
          <p:nvPr/>
        </p:nvSpPr>
        <p:spPr bwMode="auto">
          <a:xfrm>
            <a:off x="1501775" y="3874696"/>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9" name="Rectangle 37"/>
          <p:cNvSpPr>
            <a:spLocks noChangeArrowheads="1"/>
          </p:cNvSpPr>
          <p:nvPr/>
        </p:nvSpPr>
        <p:spPr bwMode="auto">
          <a:xfrm>
            <a:off x="5389564" y="1333912"/>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0" name="Rectangle 38"/>
          <p:cNvSpPr>
            <a:spLocks noChangeArrowheads="1"/>
          </p:cNvSpPr>
          <p:nvPr/>
        </p:nvSpPr>
        <p:spPr bwMode="auto">
          <a:xfrm>
            <a:off x="5389564" y="2185074"/>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1" name="Rectangle 39"/>
          <p:cNvSpPr>
            <a:spLocks noChangeArrowheads="1"/>
          </p:cNvSpPr>
          <p:nvPr/>
        </p:nvSpPr>
        <p:spPr bwMode="auto">
          <a:xfrm>
            <a:off x="5389564" y="3017181"/>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2" name="Rectangle 40"/>
          <p:cNvSpPr>
            <a:spLocks noChangeArrowheads="1"/>
          </p:cNvSpPr>
          <p:nvPr/>
        </p:nvSpPr>
        <p:spPr bwMode="auto">
          <a:xfrm>
            <a:off x="5389564" y="3874696"/>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946693"/>
            <a:ext cx="870751" cy="756874"/>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研究目标</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成果形式</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应用前景</a:t>
            </a:r>
          </a:p>
        </p:txBody>
      </p:sp>
      <p:sp>
        <p:nvSpPr>
          <p:cNvPr id="17" name="矩形 16"/>
          <p:cNvSpPr/>
          <p:nvPr/>
        </p:nvSpPr>
        <p:spPr>
          <a:xfrm>
            <a:off x="4211960" y="1555690"/>
            <a:ext cx="2520280" cy="400110"/>
          </a:xfrm>
          <a:prstGeom prst="rect">
            <a:avLst/>
          </a:prstGeom>
        </p:spPr>
        <p:txBody>
          <a:bodyPr wrap="square">
            <a:spAutoFit/>
          </a:bodyPr>
          <a:lstStyle/>
          <a:p>
            <a:r>
              <a:rPr lang="zh-CN" altLang="en-US" sz="2000" b="1" dirty="0">
                <a:ln w="6350">
                  <a:noFill/>
                </a:ln>
                <a:solidFill>
                  <a:schemeClr val="bg1"/>
                </a:solidFill>
                <a:latin typeface="Impact" pitchFamily="34" charset="0"/>
                <a:ea typeface="微软雅黑" pitchFamily="34" charset="-122"/>
              </a:rPr>
              <a:t>研究成果与应用</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itchFamily="34" charset="0"/>
                <a:ea typeface="微软雅黑" pitchFamily="34" charset="-122"/>
              </a:rPr>
              <a:t>04</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itchFamily="34" charset="-122"/>
              </a:rPr>
              <a:t>PART FOUR</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1612897"/>
            <a:ext cx="1078632"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9243" y="1612897"/>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4"/>
          <p:cNvSpPr>
            <a:spLocks noChangeArrowheads="1"/>
          </p:cNvSpPr>
          <p:nvPr/>
        </p:nvSpPr>
        <p:spPr bwMode="auto">
          <a:xfrm>
            <a:off x="1853258" y="1712788"/>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9" name="矩形 8"/>
          <p:cNvSpPr/>
          <p:nvPr/>
        </p:nvSpPr>
        <p:spPr>
          <a:xfrm>
            <a:off x="611560" y="2840096"/>
            <a:ext cx="1078632" cy="1078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9243" y="2840096"/>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4"/>
          <p:cNvSpPr>
            <a:spLocks noChangeArrowheads="1"/>
          </p:cNvSpPr>
          <p:nvPr/>
        </p:nvSpPr>
        <p:spPr bwMode="auto">
          <a:xfrm>
            <a:off x="1853258" y="2939987"/>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12" name="矩形 11"/>
          <p:cNvSpPr/>
          <p:nvPr/>
        </p:nvSpPr>
        <p:spPr>
          <a:xfrm>
            <a:off x="4716016" y="1612897"/>
            <a:ext cx="3814915" cy="230616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4"/>
          <p:cNvSpPr>
            <a:spLocks noEditPoints="1"/>
          </p:cNvSpPr>
          <p:nvPr/>
        </p:nvSpPr>
        <p:spPr bwMode="auto">
          <a:xfrm>
            <a:off x="1040290" y="2018748"/>
            <a:ext cx="221171" cy="267263"/>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a:spLocks noEditPoints="1"/>
          </p:cNvSpPr>
          <p:nvPr/>
        </p:nvSpPr>
        <p:spPr bwMode="auto">
          <a:xfrm>
            <a:off x="1017690" y="3244735"/>
            <a:ext cx="267181" cy="269686"/>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0"/>
          <p:cNvSpPr>
            <a:spLocks noChangeShapeType="1"/>
          </p:cNvSpPr>
          <p:nvPr/>
        </p:nvSpPr>
        <p:spPr bwMode="auto">
          <a:xfrm flipV="1">
            <a:off x="1522064"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2902471"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flipV="1">
            <a:off x="5350743"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3"/>
          <p:cNvSpPr>
            <a:spLocks noChangeShapeType="1"/>
          </p:cNvSpPr>
          <p:nvPr/>
        </p:nvSpPr>
        <p:spPr bwMode="auto">
          <a:xfrm flipV="1">
            <a:off x="4126607"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4"/>
          <p:cNvSpPr>
            <a:spLocks noChangeShapeType="1"/>
          </p:cNvSpPr>
          <p:nvPr/>
        </p:nvSpPr>
        <p:spPr bwMode="auto">
          <a:xfrm flipV="1">
            <a:off x="6573292"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1283940" y="1680800"/>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1" y="1680800"/>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297374"/>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flipV="1">
            <a:off x="7799016"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7562479" y="3297374"/>
            <a:ext cx="473075" cy="477985"/>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21" name="Oval 21"/>
          <p:cNvSpPr>
            <a:spLocks noChangeArrowheads="1"/>
          </p:cNvSpPr>
          <p:nvPr/>
        </p:nvSpPr>
        <p:spPr bwMode="auto">
          <a:xfrm>
            <a:off x="2665934" y="3297374"/>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6336756" y="1680800"/>
            <a:ext cx="473075" cy="474809"/>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805770" y="2482635"/>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2379595" y="2482635"/>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603732"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4824921"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6050646"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7276140"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3" name="Freeform 10"/>
          <p:cNvSpPr>
            <a:spLocks noEditPoints="1"/>
          </p:cNvSpPr>
          <p:nvPr/>
        </p:nvSpPr>
        <p:spPr bwMode="auto">
          <a:xfrm>
            <a:off x="1433164" y="1798717"/>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1"/>
          <p:cNvSpPr>
            <a:spLocks noEditPoints="1"/>
          </p:cNvSpPr>
          <p:nvPr/>
        </p:nvSpPr>
        <p:spPr bwMode="auto">
          <a:xfrm>
            <a:off x="4027320" y="1799758"/>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12"/>
          <p:cNvSpPr>
            <a:spLocks noEditPoints="1"/>
          </p:cNvSpPr>
          <p:nvPr/>
        </p:nvSpPr>
        <p:spPr bwMode="auto">
          <a:xfrm>
            <a:off x="5247424" y="3401418"/>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2784853" y="3426659"/>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Rectangle 24"/>
          <p:cNvSpPr>
            <a:spLocks noChangeArrowheads="1"/>
          </p:cNvSpPr>
          <p:nvPr/>
        </p:nvSpPr>
        <p:spPr bwMode="auto">
          <a:xfrm>
            <a:off x="788639"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1" name="Freeform 21"/>
          <p:cNvSpPr>
            <a:spLocks noEditPoints="1"/>
          </p:cNvSpPr>
          <p:nvPr/>
        </p:nvSpPr>
        <p:spPr bwMode="auto">
          <a:xfrm>
            <a:off x="7678865" y="3424009"/>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
          <p:cNvSpPr>
            <a:spLocks noEditPoints="1"/>
          </p:cNvSpPr>
          <p:nvPr/>
        </p:nvSpPr>
        <p:spPr bwMode="auto">
          <a:xfrm>
            <a:off x="6455817" y="1812793"/>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393182"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4" name="Rectangle 24"/>
          <p:cNvSpPr>
            <a:spLocks noChangeArrowheads="1"/>
          </p:cNvSpPr>
          <p:nvPr/>
        </p:nvSpPr>
        <p:spPr bwMode="auto">
          <a:xfrm>
            <a:off x="5841454"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5" name="Rectangle 24"/>
          <p:cNvSpPr>
            <a:spLocks noChangeArrowheads="1"/>
          </p:cNvSpPr>
          <p:nvPr/>
        </p:nvSpPr>
        <p:spPr bwMode="auto">
          <a:xfrm>
            <a:off x="2169046"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6" name="Rectangle 24"/>
          <p:cNvSpPr>
            <a:spLocks noChangeArrowheads="1"/>
          </p:cNvSpPr>
          <p:nvPr/>
        </p:nvSpPr>
        <p:spPr bwMode="auto">
          <a:xfrm>
            <a:off x="4617318"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7" name="Rectangle 24"/>
          <p:cNvSpPr>
            <a:spLocks noChangeArrowheads="1"/>
          </p:cNvSpPr>
          <p:nvPr/>
        </p:nvSpPr>
        <p:spPr bwMode="auto">
          <a:xfrm>
            <a:off x="7065590"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8" name="Rectangle 24"/>
          <p:cNvSpPr>
            <a:spLocks noChangeArrowheads="1"/>
          </p:cNvSpPr>
          <p:nvPr/>
        </p:nvSpPr>
        <p:spPr bwMode="auto">
          <a:xfrm>
            <a:off x="1167382"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39" name="Rectangle 24"/>
          <p:cNvSpPr>
            <a:spLocks noChangeArrowheads="1"/>
          </p:cNvSpPr>
          <p:nvPr/>
        </p:nvSpPr>
        <p:spPr bwMode="auto">
          <a:xfrm>
            <a:off x="2547788"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0" name="Rectangle 24"/>
          <p:cNvSpPr>
            <a:spLocks noChangeArrowheads="1"/>
          </p:cNvSpPr>
          <p:nvPr/>
        </p:nvSpPr>
        <p:spPr bwMode="auto">
          <a:xfrm>
            <a:off x="3771925"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1" name="Rectangle 24"/>
          <p:cNvSpPr>
            <a:spLocks noChangeArrowheads="1"/>
          </p:cNvSpPr>
          <p:nvPr/>
        </p:nvSpPr>
        <p:spPr bwMode="auto">
          <a:xfrm>
            <a:off x="499447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2" name="Rectangle 24"/>
          <p:cNvSpPr>
            <a:spLocks noChangeArrowheads="1"/>
          </p:cNvSpPr>
          <p:nvPr/>
        </p:nvSpPr>
        <p:spPr bwMode="auto">
          <a:xfrm>
            <a:off x="6218610"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3" name="Rectangle 24"/>
          <p:cNvSpPr>
            <a:spLocks noChangeArrowheads="1"/>
          </p:cNvSpPr>
          <p:nvPr/>
        </p:nvSpPr>
        <p:spPr bwMode="auto">
          <a:xfrm>
            <a:off x="744433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3"/>
          <p:cNvSpPr>
            <a:spLocks noChangeAspect="1" noChangeArrowheads="1" noTextEdit="1"/>
          </p:cNvSpPr>
          <p:nvPr/>
        </p:nvSpPr>
        <p:spPr bwMode="auto">
          <a:xfrm>
            <a:off x="906218" y="1282232"/>
            <a:ext cx="7239000" cy="29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 name="Rectangle 14"/>
          <p:cNvSpPr>
            <a:spLocks noChangeArrowheads="1"/>
          </p:cNvSpPr>
          <p:nvPr/>
        </p:nvSpPr>
        <p:spPr bwMode="auto">
          <a:xfrm>
            <a:off x="906218" y="1352103"/>
            <a:ext cx="1447800" cy="1453010"/>
          </a:xfrm>
          <a:prstGeom prst="rect">
            <a:avLst/>
          </a:prstGeom>
          <a:solidFill>
            <a:schemeClr val="accent1"/>
          </a:solidFill>
          <a:ln>
            <a:noFill/>
          </a:ln>
        </p:spPr>
        <p:txBody>
          <a:bodyPr/>
          <a:lstStyle/>
          <a:p>
            <a:endParaRPr lang="zh-CN" altLang="en-US">
              <a:solidFill>
                <a:schemeClr val="accent1"/>
              </a:solidFill>
            </a:endParaRPr>
          </a:p>
        </p:txBody>
      </p:sp>
      <p:sp>
        <p:nvSpPr>
          <p:cNvPr id="4" name="Rectangle 15" descr="318740-130P60HZ091"/>
          <p:cNvSpPr>
            <a:spLocks noChangeArrowheads="1"/>
          </p:cNvSpPr>
          <p:nvPr/>
        </p:nvSpPr>
        <p:spPr bwMode="auto">
          <a:xfrm>
            <a:off x="2354018" y="1352103"/>
            <a:ext cx="1447800" cy="1453010"/>
          </a:xfrm>
          <a:prstGeom prst="rect">
            <a:avLst/>
          </a:prstGeom>
          <a:blipFill dpi="0" rotWithShape="1">
            <a:blip r:embed="rId2" cstate="screen"/>
            <a:srcRect/>
            <a:stretch>
              <a:fillRect/>
            </a:stretch>
          </a:blipFill>
          <a:ln>
            <a:noFill/>
          </a:ln>
        </p:spPr>
        <p:txBody>
          <a:bodyPr/>
          <a:lstStyle/>
          <a:p>
            <a:endParaRPr lang="zh-CN" altLang="en-US"/>
          </a:p>
        </p:txBody>
      </p:sp>
      <p:sp>
        <p:nvSpPr>
          <p:cNvPr id="5" name="Rectangle 16"/>
          <p:cNvSpPr>
            <a:spLocks noChangeArrowheads="1"/>
          </p:cNvSpPr>
          <p:nvPr/>
        </p:nvSpPr>
        <p:spPr bwMode="auto">
          <a:xfrm>
            <a:off x="3801818" y="1352103"/>
            <a:ext cx="1447800" cy="1453010"/>
          </a:xfrm>
          <a:prstGeom prst="rect">
            <a:avLst/>
          </a:prstGeom>
          <a:solidFill>
            <a:schemeClr val="accent3"/>
          </a:solidFill>
          <a:ln>
            <a:noFill/>
          </a:ln>
        </p:spPr>
        <p:txBody>
          <a:bodyPr/>
          <a:lstStyle/>
          <a:p>
            <a:endParaRPr lang="zh-CN" altLang="en-US"/>
          </a:p>
        </p:txBody>
      </p:sp>
      <p:sp>
        <p:nvSpPr>
          <p:cNvPr id="6" name="Rectangle 17" descr="22"/>
          <p:cNvSpPr>
            <a:spLocks noChangeArrowheads="1"/>
          </p:cNvSpPr>
          <p:nvPr/>
        </p:nvSpPr>
        <p:spPr bwMode="auto">
          <a:xfrm>
            <a:off x="5249618" y="1352103"/>
            <a:ext cx="1447800" cy="1453010"/>
          </a:xfrm>
          <a:prstGeom prst="rect">
            <a:avLst/>
          </a:prstGeom>
          <a:blipFill dpi="0" rotWithShape="1">
            <a:blip r:embed="rId3" cstate="screen"/>
            <a:srcRect/>
            <a:stretch>
              <a:fillRect/>
            </a:stretch>
          </a:blipFill>
          <a:ln>
            <a:noFill/>
          </a:ln>
        </p:spPr>
        <p:txBody>
          <a:bodyPr/>
          <a:lstStyle/>
          <a:p>
            <a:endParaRPr lang="zh-CN" altLang="en-US"/>
          </a:p>
        </p:txBody>
      </p:sp>
      <p:sp>
        <p:nvSpPr>
          <p:cNvPr id="7" name="Rectangle 18"/>
          <p:cNvSpPr>
            <a:spLocks noChangeArrowheads="1"/>
          </p:cNvSpPr>
          <p:nvPr/>
        </p:nvSpPr>
        <p:spPr bwMode="auto">
          <a:xfrm>
            <a:off x="6697418" y="1352103"/>
            <a:ext cx="1447800" cy="1453010"/>
          </a:xfrm>
          <a:prstGeom prst="rect">
            <a:avLst/>
          </a:prstGeom>
          <a:solidFill>
            <a:schemeClr val="accent5"/>
          </a:solidFill>
          <a:ln>
            <a:noFill/>
          </a:ln>
        </p:spPr>
        <p:txBody>
          <a:bodyPr/>
          <a:lstStyle/>
          <a:p>
            <a:endParaRPr lang="zh-CN" altLang="en-US"/>
          </a:p>
        </p:txBody>
      </p:sp>
      <p:sp>
        <p:nvSpPr>
          <p:cNvPr id="8" name="Rectangle 19" descr="sy_64934932458副本"/>
          <p:cNvSpPr>
            <a:spLocks noChangeArrowheads="1"/>
          </p:cNvSpPr>
          <p:nvPr/>
        </p:nvSpPr>
        <p:spPr bwMode="auto">
          <a:xfrm>
            <a:off x="906218" y="2805114"/>
            <a:ext cx="1447800" cy="1454599"/>
          </a:xfrm>
          <a:prstGeom prst="rect">
            <a:avLst/>
          </a:prstGeom>
          <a:blipFill dpi="0" rotWithShape="1">
            <a:blip r:embed="rId4" cstate="screen"/>
            <a:srcRect/>
            <a:stretch>
              <a:fillRect/>
            </a:stretch>
          </a:blipFill>
          <a:ln>
            <a:noFill/>
          </a:ln>
        </p:spPr>
        <p:txBody>
          <a:bodyPr/>
          <a:lstStyle/>
          <a:p>
            <a:endParaRPr lang="zh-CN" altLang="en-US"/>
          </a:p>
        </p:txBody>
      </p:sp>
      <p:sp>
        <p:nvSpPr>
          <p:cNvPr id="9" name="Rectangle 20"/>
          <p:cNvSpPr>
            <a:spLocks noChangeArrowheads="1"/>
          </p:cNvSpPr>
          <p:nvPr/>
        </p:nvSpPr>
        <p:spPr bwMode="auto">
          <a:xfrm>
            <a:off x="2354018" y="2805114"/>
            <a:ext cx="1447800" cy="1454599"/>
          </a:xfrm>
          <a:prstGeom prst="rect">
            <a:avLst/>
          </a:prstGeom>
          <a:solidFill>
            <a:schemeClr val="accent2"/>
          </a:solidFill>
          <a:ln>
            <a:noFill/>
          </a:ln>
        </p:spPr>
        <p:txBody>
          <a:bodyPr/>
          <a:lstStyle/>
          <a:p>
            <a:endParaRPr lang="zh-CN" altLang="en-US"/>
          </a:p>
        </p:txBody>
      </p:sp>
      <p:sp>
        <p:nvSpPr>
          <p:cNvPr id="10" name="Rectangle 21" descr="image0071-1024x682"/>
          <p:cNvSpPr>
            <a:spLocks noChangeArrowheads="1"/>
          </p:cNvSpPr>
          <p:nvPr/>
        </p:nvSpPr>
        <p:spPr bwMode="auto">
          <a:xfrm>
            <a:off x="3801818" y="2805114"/>
            <a:ext cx="1447800" cy="1454599"/>
          </a:xfrm>
          <a:prstGeom prst="rect">
            <a:avLst/>
          </a:prstGeom>
          <a:blipFill dpi="0" rotWithShape="1">
            <a:blip r:embed="rId5" cstate="screen"/>
            <a:srcRect/>
            <a:stretch>
              <a:fillRect/>
            </a:stretch>
          </a:blipFill>
          <a:ln>
            <a:noFill/>
          </a:ln>
        </p:spPr>
        <p:txBody>
          <a:bodyPr/>
          <a:lstStyle/>
          <a:p>
            <a:endParaRPr lang="zh-CN" altLang="en-US"/>
          </a:p>
        </p:txBody>
      </p:sp>
      <p:sp>
        <p:nvSpPr>
          <p:cNvPr id="11" name="Rectangle 22"/>
          <p:cNvSpPr>
            <a:spLocks noChangeArrowheads="1"/>
          </p:cNvSpPr>
          <p:nvPr/>
        </p:nvSpPr>
        <p:spPr bwMode="auto">
          <a:xfrm>
            <a:off x="5249618" y="2805114"/>
            <a:ext cx="1447800" cy="1454599"/>
          </a:xfrm>
          <a:prstGeom prst="rect">
            <a:avLst/>
          </a:prstGeom>
          <a:solidFill>
            <a:schemeClr val="accent4"/>
          </a:solidFill>
          <a:ln>
            <a:noFill/>
          </a:ln>
        </p:spPr>
        <p:txBody>
          <a:bodyPr/>
          <a:lstStyle/>
          <a:p>
            <a:endParaRPr lang="zh-CN" altLang="en-US"/>
          </a:p>
        </p:txBody>
      </p:sp>
      <p:sp>
        <p:nvSpPr>
          <p:cNvPr id="12" name="Rectangle 23" descr="201107060956141686"/>
          <p:cNvSpPr>
            <a:spLocks noChangeArrowheads="1"/>
          </p:cNvSpPr>
          <p:nvPr/>
        </p:nvSpPr>
        <p:spPr bwMode="auto">
          <a:xfrm>
            <a:off x="6697418" y="2805114"/>
            <a:ext cx="1447800" cy="1454599"/>
          </a:xfrm>
          <a:prstGeom prst="rect">
            <a:avLst/>
          </a:prstGeom>
          <a:blipFill dpi="0" rotWithShape="1">
            <a:blip r:embed="rId6" cstate="screen"/>
            <a:srcRect/>
            <a:stretch>
              <a:fillRect/>
            </a:stretch>
          </a:blipFill>
          <a:ln>
            <a:noFill/>
          </a:ln>
        </p:spPr>
        <p:txBody>
          <a:bodyPr/>
          <a:lstStyle/>
          <a:p>
            <a:endParaRPr lang="zh-CN" altLang="en-US"/>
          </a:p>
        </p:txBody>
      </p:sp>
      <p:sp>
        <p:nvSpPr>
          <p:cNvPr id="21" name="Rectangle 24"/>
          <p:cNvSpPr>
            <a:spLocks noChangeArrowheads="1"/>
          </p:cNvSpPr>
          <p:nvPr/>
        </p:nvSpPr>
        <p:spPr bwMode="auto">
          <a:xfrm>
            <a:off x="10393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2" name="Rectangle 24"/>
          <p:cNvSpPr>
            <a:spLocks noChangeArrowheads="1"/>
          </p:cNvSpPr>
          <p:nvPr/>
        </p:nvSpPr>
        <p:spPr bwMode="auto">
          <a:xfrm>
            <a:off x="39349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3" name="Rectangle 24"/>
          <p:cNvSpPr>
            <a:spLocks noChangeArrowheads="1"/>
          </p:cNvSpPr>
          <p:nvPr/>
        </p:nvSpPr>
        <p:spPr bwMode="auto">
          <a:xfrm>
            <a:off x="68305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4" name="Rectangle 24"/>
          <p:cNvSpPr>
            <a:spLocks noChangeArrowheads="1"/>
          </p:cNvSpPr>
          <p:nvPr/>
        </p:nvSpPr>
        <p:spPr bwMode="auto">
          <a:xfrm>
            <a:off x="53827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5" name="Rectangle 24"/>
          <p:cNvSpPr>
            <a:spLocks noChangeArrowheads="1"/>
          </p:cNvSpPr>
          <p:nvPr/>
        </p:nvSpPr>
        <p:spPr bwMode="auto">
          <a:xfrm>
            <a:off x="24871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13550" y="1492622"/>
            <a:ext cx="2232248" cy="2232937"/>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93470" y="1536585"/>
            <a:ext cx="648072" cy="648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29774" y="1131590"/>
            <a:ext cx="648072" cy="648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81502" y="2905935"/>
            <a:ext cx="1132860" cy="1133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32996" y="3046683"/>
            <a:ext cx="1436848" cy="14372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21"/>
          <p:cNvSpPr>
            <a:spLocks noEditPoints="1"/>
          </p:cNvSpPr>
          <p:nvPr/>
        </p:nvSpPr>
        <p:spPr bwMode="auto">
          <a:xfrm>
            <a:off x="3531269" y="327417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a:spLocks noEditPoints="1"/>
          </p:cNvSpPr>
          <p:nvPr/>
        </p:nvSpPr>
        <p:spPr bwMode="auto">
          <a:xfrm>
            <a:off x="986007" y="1736526"/>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6"/>
          <p:cNvSpPr>
            <a:spLocks noEditPoints="1"/>
          </p:cNvSpPr>
          <p:nvPr/>
        </p:nvSpPr>
        <p:spPr bwMode="auto">
          <a:xfrm>
            <a:off x="3711684" y="1312836"/>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24"/>
          <p:cNvSpPr>
            <a:spLocks noChangeArrowheads="1"/>
          </p:cNvSpPr>
          <p:nvPr/>
        </p:nvSpPr>
        <p:spPr bwMode="auto">
          <a:xfrm>
            <a:off x="1206250" y="3103094"/>
            <a:ext cx="883364" cy="7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2" name="Rectangle 24"/>
          <p:cNvSpPr>
            <a:spLocks noChangeArrowheads="1"/>
          </p:cNvSpPr>
          <p:nvPr/>
        </p:nvSpPr>
        <p:spPr bwMode="auto">
          <a:xfrm>
            <a:off x="3096995" y="3628910"/>
            <a:ext cx="110885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3" name="Rectangle 24"/>
          <p:cNvSpPr>
            <a:spLocks noChangeArrowheads="1"/>
          </p:cNvSpPr>
          <p:nvPr/>
        </p:nvSpPr>
        <p:spPr bwMode="auto">
          <a:xfrm>
            <a:off x="4897926" y="1588796"/>
            <a:ext cx="3510060"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4897927" y="2312306"/>
            <a:ext cx="3510059" cy="17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Freeform 8"/>
          <p:cNvSpPr/>
          <p:nvPr/>
        </p:nvSpPr>
        <p:spPr bwMode="auto">
          <a:xfrm>
            <a:off x="5222875" y="1134767"/>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lang="zh-CN" altLang="en-US"/>
          </a:p>
        </p:txBody>
      </p:sp>
      <p:sp>
        <p:nvSpPr>
          <p:cNvPr id="18441" name="Freeform 9"/>
          <p:cNvSpPr/>
          <p:nvPr/>
        </p:nvSpPr>
        <p:spPr bwMode="auto">
          <a:xfrm>
            <a:off x="7108825" y="1131590"/>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lang="zh-CN" altLang="en-US"/>
          </a:p>
        </p:txBody>
      </p:sp>
      <p:sp>
        <p:nvSpPr>
          <p:cNvPr id="18442" name="Freeform 10"/>
          <p:cNvSpPr/>
          <p:nvPr/>
        </p:nvSpPr>
        <p:spPr bwMode="auto">
          <a:xfrm>
            <a:off x="6026150" y="3138811"/>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lang="zh-CN" altLang="en-US"/>
          </a:p>
        </p:txBody>
      </p:sp>
      <p:sp>
        <p:nvSpPr>
          <p:cNvPr id="18443" name="Freeform 11"/>
          <p:cNvSpPr/>
          <p:nvPr/>
        </p:nvSpPr>
        <p:spPr bwMode="auto">
          <a:xfrm>
            <a:off x="5214939" y="1982754"/>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lang="zh-CN" altLang="en-US"/>
          </a:p>
        </p:txBody>
      </p:sp>
      <p:sp>
        <p:nvSpPr>
          <p:cNvPr id="18444" name="Oval 12"/>
          <p:cNvSpPr>
            <a:spLocks noChangeArrowheads="1"/>
          </p:cNvSpPr>
          <p:nvPr/>
        </p:nvSpPr>
        <p:spPr bwMode="auto">
          <a:xfrm>
            <a:off x="6283325" y="2259064"/>
            <a:ext cx="1074738" cy="1075069"/>
          </a:xfrm>
          <a:prstGeom prst="ellipse">
            <a:avLst/>
          </a:prstGeom>
          <a:solidFill>
            <a:schemeClr val="bg1">
              <a:lumMod val="50000"/>
            </a:schemeClr>
          </a:solidFill>
          <a:ln>
            <a:noFill/>
          </a:ln>
        </p:spPr>
        <p:txBody>
          <a:bodyPr/>
          <a:lstStyle/>
          <a:p>
            <a:endParaRPr lang="zh-CN" altLang="en-US"/>
          </a:p>
        </p:txBody>
      </p:sp>
      <p:sp>
        <p:nvSpPr>
          <p:cNvPr id="18445" name="Freeform 13"/>
          <p:cNvSpPr>
            <a:spLocks noEditPoints="1"/>
          </p:cNvSpPr>
          <p:nvPr/>
        </p:nvSpPr>
        <p:spPr bwMode="auto">
          <a:xfrm>
            <a:off x="7800975" y="3654906"/>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p:nvPr/>
        </p:nvSpPr>
        <p:spPr bwMode="auto">
          <a:xfrm>
            <a:off x="7848601" y="1345969"/>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5"/>
          <p:cNvSpPr>
            <a:spLocks noEditPoints="1"/>
          </p:cNvSpPr>
          <p:nvPr/>
        </p:nvSpPr>
        <p:spPr bwMode="auto">
          <a:xfrm>
            <a:off x="5626100" y="3627911"/>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6"/>
          <p:cNvSpPr>
            <a:spLocks noEditPoints="1"/>
          </p:cNvSpPr>
          <p:nvPr/>
        </p:nvSpPr>
        <p:spPr bwMode="auto">
          <a:xfrm>
            <a:off x="5664201" y="1342793"/>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Rectangle 17"/>
          <p:cNvSpPr>
            <a:spLocks noChangeArrowheads="1"/>
          </p:cNvSpPr>
          <p:nvPr/>
        </p:nvSpPr>
        <p:spPr bwMode="auto">
          <a:xfrm>
            <a:off x="5461001"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01</a:t>
            </a:r>
            <a:endParaRPr lang="zh-CN" altLang="en-US" sz="1000" b="1">
              <a:solidFill>
                <a:schemeClr val="bg1"/>
              </a:solidFill>
            </a:endParaRPr>
          </a:p>
        </p:txBody>
      </p:sp>
      <p:sp>
        <p:nvSpPr>
          <p:cNvPr id="18450" name="Rectangle 18"/>
          <p:cNvSpPr>
            <a:spLocks noChangeArrowheads="1"/>
          </p:cNvSpPr>
          <p:nvPr/>
        </p:nvSpPr>
        <p:spPr bwMode="auto">
          <a:xfrm>
            <a:off x="7648576"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02</a:t>
            </a:r>
            <a:endParaRPr lang="zh-CN" altLang="zh-CN" sz="1000" b="1">
              <a:solidFill>
                <a:schemeClr val="bg1"/>
              </a:solidFill>
            </a:endParaRPr>
          </a:p>
        </p:txBody>
      </p:sp>
      <p:sp>
        <p:nvSpPr>
          <p:cNvPr id="18451" name="Rectangle 19"/>
          <p:cNvSpPr>
            <a:spLocks noChangeArrowheads="1"/>
          </p:cNvSpPr>
          <p:nvPr/>
        </p:nvSpPr>
        <p:spPr bwMode="auto">
          <a:xfrm>
            <a:off x="5508626" y="4055080"/>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03</a:t>
            </a:r>
            <a:endParaRPr lang="zh-CN" altLang="zh-CN" sz="1000" b="1">
              <a:solidFill>
                <a:schemeClr val="bg1"/>
              </a:solidFill>
            </a:endParaRPr>
          </a:p>
        </p:txBody>
      </p:sp>
      <p:sp>
        <p:nvSpPr>
          <p:cNvPr id="18452" name="Rectangle 20"/>
          <p:cNvSpPr>
            <a:spLocks noChangeArrowheads="1"/>
          </p:cNvSpPr>
          <p:nvPr/>
        </p:nvSpPr>
        <p:spPr bwMode="auto">
          <a:xfrm>
            <a:off x="7577138" y="4055080"/>
            <a:ext cx="646112"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000" b="1">
                <a:solidFill>
                  <a:schemeClr val="bg1"/>
                </a:solidFill>
              </a:rPr>
              <a:t>Option 04</a:t>
            </a:r>
            <a:endParaRPr lang="zh-CN" altLang="zh-CN" sz="1000" b="1">
              <a:solidFill>
                <a:schemeClr val="bg1"/>
              </a:solidFill>
            </a:endParaRPr>
          </a:p>
        </p:txBody>
      </p:sp>
      <p:sp>
        <p:nvSpPr>
          <p:cNvPr id="18453" name="Rectangle 21"/>
          <p:cNvSpPr>
            <a:spLocks noChangeArrowheads="1"/>
          </p:cNvSpPr>
          <p:nvPr/>
        </p:nvSpPr>
        <p:spPr bwMode="auto">
          <a:xfrm>
            <a:off x="6374607" y="2726872"/>
            <a:ext cx="895350" cy="1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charset="0"/>
              <a:buNone/>
            </a:pPr>
            <a:r>
              <a:rPr lang="en-US" altLang="zh-CN" sz="1000" dirty="0">
                <a:solidFill>
                  <a:schemeClr val="bg1"/>
                </a:solidFill>
                <a:latin typeface="Impact" pitchFamily="34" charset="0"/>
              </a:rPr>
              <a:t>KEY WORDS</a:t>
            </a:r>
            <a:endParaRPr lang="zh-CN" altLang="zh-CN" sz="1000" dirty="0">
              <a:solidFill>
                <a:schemeClr val="bg1"/>
              </a:solidFill>
              <a:latin typeface="Impact" pitchFamily="34" charset="0"/>
            </a:endParaRPr>
          </a:p>
        </p:txBody>
      </p:sp>
      <p:sp>
        <p:nvSpPr>
          <p:cNvPr id="18454" name="Rectangle 22"/>
          <p:cNvSpPr>
            <a:spLocks noChangeArrowheads="1"/>
          </p:cNvSpPr>
          <p:nvPr/>
        </p:nvSpPr>
        <p:spPr bwMode="auto">
          <a:xfrm>
            <a:off x="539750" y="1215754"/>
            <a:ext cx="3887788"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p>
        </p:txBody>
      </p:sp>
      <p:sp>
        <p:nvSpPr>
          <p:cNvPr id="18455" name="Rectangle 23"/>
          <p:cNvSpPr>
            <a:spLocks noChangeArrowheads="1"/>
          </p:cNvSpPr>
          <p:nvPr/>
        </p:nvSpPr>
        <p:spPr bwMode="auto">
          <a:xfrm>
            <a:off x="539750" y="20081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6" name="Line 24"/>
          <p:cNvSpPr>
            <a:spLocks noChangeShapeType="1"/>
          </p:cNvSpPr>
          <p:nvPr/>
        </p:nvSpPr>
        <p:spPr bwMode="auto">
          <a:xfrm>
            <a:off x="539750" y="24067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7" name="Rectangle 25"/>
          <p:cNvSpPr>
            <a:spLocks noChangeArrowheads="1"/>
          </p:cNvSpPr>
          <p:nvPr/>
        </p:nvSpPr>
        <p:spPr bwMode="auto">
          <a:xfrm>
            <a:off x="539750" y="26560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8" name="Line 26"/>
          <p:cNvSpPr>
            <a:spLocks noChangeShapeType="1"/>
          </p:cNvSpPr>
          <p:nvPr/>
        </p:nvSpPr>
        <p:spPr bwMode="auto">
          <a:xfrm>
            <a:off x="539750" y="30546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9" name="Rectangle 27"/>
          <p:cNvSpPr>
            <a:spLocks noChangeArrowheads="1"/>
          </p:cNvSpPr>
          <p:nvPr/>
        </p:nvSpPr>
        <p:spPr bwMode="auto">
          <a:xfrm>
            <a:off x="539750" y="3334132"/>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0" name="Line 28"/>
          <p:cNvSpPr>
            <a:spLocks noChangeShapeType="1"/>
          </p:cNvSpPr>
          <p:nvPr/>
        </p:nvSpPr>
        <p:spPr bwMode="auto">
          <a:xfrm>
            <a:off x="539750" y="3732718"/>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61" name="Rectangle 29"/>
          <p:cNvSpPr>
            <a:spLocks noChangeArrowheads="1"/>
          </p:cNvSpPr>
          <p:nvPr/>
        </p:nvSpPr>
        <p:spPr bwMode="auto">
          <a:xfrm>
            <a:off x="539750" y="3988384"/>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2" name="Line 30"/>
          <p:cNvSpPr>
            <a:spLocks noChangeShapeType="1"/>
          </p:cNvSpPr>
          <p:nvPr/>
        </p:nvSpPr>
        <p:spPr bwMode="auto">
          <a:xfrm>
            <a:off x="539750" y="4386970"/>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3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11960" y="1863583"/>
            <a:ext cx="998991" cy="987706"/>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问题评估</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相关对策</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研究总结</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成绩与思考</a:t>
            </a:r>
          </a:p>
        </p:txBody>
      </p:sp>
      <p:sp>
        <p:nvSpPr>
          <p:cNvPr id="18" name="矩形 17"/>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itchFamily="34" charset="0"/>
                <a:ea typeface="微软雅黑" pitchFamily="34" charset="-122"/>
              </a:rPr>
              <a:t>相关建议与论文总结</a:t>
            </a:r>
          </a:p>
        </p:txBody>
      </p:sp>
      <p:sp>
        <p:nvSpPr>
          <p:cNvPr id="19" name="矩形 18"/>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itchFamily="34" charset="0"/>
                <a:ea typeface="微软雅黑" pitchFamily="34" charset="-122"/>
              </a:rPr>
              <a:t>05</a:t>
            </a:r>
          </a:p>
        </p:txBody>
      </p:sp>
      <p:sp>
        <p:nvSpPr>
          <p:cNvPr id="20" name="矩形 19"/>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itchFamily="34" charset="-122"/>
              </a:rPr>
              <a:t>PART FIVE</a:t>
            </a:r>
          </a:p>
        </p:txBody>
      </p:sp>
      <p:cxnSp>
        <p:nvCxnSpPr>
          <p:cNvPr id="21" name="直接连接符 20"/>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组合 6151"/>
          <p:cNvGrpSpPr/>
          <p:nvPr/>
        </p:nvGrpSpPr>
        <p:grpSpPr>
          <a:xfrm>
            <a:off x="1508125" y="1797719"/>
            <a:ext cx="1949450" cy="1951640"/>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6151" name="组合 6150"/>
          <p:cNvGrpSpPr/>
          <p:nvPr/>
        </p:nvGrpSpPr>
        <p:grpSpPr>
          <a:xfrm>
            <a:off x="1112839" y="1613512"/>
            <a:ext cx="1373187" cy="116082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sp>
        <p:nvSpPr>
          <p:cNvPr id="42" name="Freeform 12"/>
          <p:cNvSpPr/>
          <p:nvPr/>
        </p:nvSpPr>
        <p:spPr bwMode="auto">
          <a:xfrm flipV="1">
            <a:off x="1112839" y="2773538"/>
            <a:ext cx="1373187" cy="129186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91440" tIns="45720" rIns="91440" bIns="45720" numCol="1" anchor="t" anchorCtr="0" compatLnSpc="1"/>
          <a:lstStyle/>
          <a:p>
            <a:endParaRPr lang="zh-CN" altLang="en-US"/>
          </a:p>
        </p:txBody>
      </p:sp>
      <p:sp>
        <p:nvSpPr>
          <p:cNvPr id="47" name="Rectangle 24"/>
          <p:cNvSpPr>
            <a:spLocks noChangeArrowheads="1"/>
          </p:cNvSpPr>
          <p:nvPr/>
        </p:nvSpPr>
        <p:spPr bwMode="auto">
          <a:xfrm>
            <a:off x="5148064" y="111717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6153" name="椭圆 6152"/>
          <p:cNvSpPr/>
          <p:nvPr/>
        </p:nvSpPr>
        <p:spPr>
          <a:xfrm>
            <a:off x="4319972" y="1210023"/>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01</a:t>
            </a:r>
            <a:endParaRPr lang="zh-CN" altLang="en-US" dirty="0"/>
          </a:p>
        </p:txBody>
      </p:sp>
      <p:sp>
        <p:nvSpPr>
          <p:cNvPr id="49" name="Rectangle 24"/>
          <p:cNvSpPr>
            <a:spLocks noChangeArrowheads="1"/>
          </p:cNvSpPr>
          <p:nvPr/>
        </p:nvSpPr>
        <p:spPr bwMode="auto">
          <a:xfrm>
            <a:off x="5148064" y="1972199"/>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0" name="椭圆 49"/>
          <p:cNvSpPr/>
          <p:nvPr/>
        </p:nvSpPr>
        <p:spPr>
          <a:xfrm>
            <a:off x="4319972" y="2065052"/>
            <a:ext cx="504056" cy="504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02</a:t>
            </a:r>
            <a:endParaRPr lang="zh-CN" altLang="en-US" dirty="0"/>
          </a:p>
        </p:txBody>
      </p:sp>
      <p:sp>
        <p:nvSpPr>
          <p:cNvPr id="51" name="Rectangle 24"/>
          <p:cNvSpPr>
            <a:spLocks noChangeArrowheads="1"/>
          </p:cNvSpPr>
          <p:nvPr/>
        </p:nvSpPr>
        <p:spPr bwMode="auto">
          <a:xfrm>
            <a:off x="5148064" y="2820601"/>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2" name="椭圆 51"/>
          <p:cNvSpPr/>
          <p:nvPr/>
        </p:nvSpPr>
        <p:spPr>
          <a:xfrm>
            <a:off x="4319972" y="2913454"/>
            <a:ext cx="504056" cy="504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03</a:t>
            </a:r>
            <a:endParaRPr lang="zh-CN" altLang="en-US" dirty="0"/>
          </a:p>
        </p:txBody>
      </p:sp>
      <p:sp>
        <p:nvSpPr>
          <p:cNvPr id="53" name="Rectangle 24"/>
          <p:cNvSpPr>
            <a:spLocks noChangeArrowheads="1"/>
          </p:cNvSpPr>
          <p:nvPr/>
        </p:nvSpPr>
        <p:spPr bwMode="auto">
          <a:xfrm>
            <a:off x="5148064" y="367563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4" name="椭圆 53"/>
          <p:cNvSpPr/>
          <p:nvPr/>
        </p:nvSpPr>
        <p:spPr>
          <a:xfrm>
            <a:off x="4319972" y="3768482"/>
            <a:ext cx="504056" cy="504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04</a:t>
            </a:r>
            <a:endParaRPr lang="zh-CN" altLang="en-US" dirty="0"/>
          </a:p>
        </p:txBody>
      </p:sp>
      <p:sp>
        <p:nvSpPr>
          <p:cNvPr id="3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838610" y="1322175"/>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 name="Freeform 7"/>
          <p:cNvSpPr/>
          <p:nvPr/>
        </p:nvSpPr>
        <p:spPr bwMode="auto">
          <a:xfrm>
            <a:off x="4570485" y="2058316"/>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 name="Freeform 8"/>
          <p:cNvSpPr/>
          <p:nvPr/>
        </p:nvSpPr>
        <p:spPr bwMode="auto">
          <a:xfrm>
            <a:off x="3103705" y="2058316"/>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 name="Freeform 9"/>
          <p:cNvSpPr/>
          <p:nvPr/>
        </p:nvSpPr>
        <p:spPr bwMode="auto">
          <a:xfrm>
            <a:off x="3838610" y="2792437"/>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742084" y="1232304"/>
            <a:ext cx="244824" cy="329058"/>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7085266" y="1233819"/>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7081900" y="3077192"/>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1702541" y="3114895"/>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3838609" y="2330630"/>
            <a:ext cx="495649" cy="461807"/>
          </a:xfrm>
          <a:prstGeom prst="rect">
            <a:avLst/>
          </a:prstGeom>
        </p:spPr>
        <p:txBody>
          <a:bodyPr wrap="none">
            <a:spAutoFit/>
          </a:bodyPr>
          <a:lstStyle/>
          <a:p>
            <a:pPr lvl="0" algn="ctr"/>
            <a:r>
              <a:rPr lang="en-US" altLang="zh-CN" sz="2400" b="1" dirty="0">
                <a:solidFill>
                  <a:srgbClr val="FFFFFF"/>
                </a:solidFill>
              </a:rPr>
              <a:t>01</a:t>
            </a:r>
          </a:p>
        </p:txBody>
      </p:sp>
      <p:sp>
        <p:nvSpPr>
          <p:cNvPr id="16" name="矩形 15"/>
          <p:cNvSpPr/>
          <p:nvPr/>
        </p:nvSpPr>
        <p:spPr>
          <a:xfrm>
            <a:off x="3176150" y="2793448"/>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7" name="矩形 16"/>
          <p:cNvSpPr/>
          <p:nvPr/>
        </p:nvSpPr>
        <p:spPr>
          <a:xfrm>
            <a:off x="4568857" y="2145969"/>
            <a:ext cx="495650" cy="461807"/>
          </a:xfrm>
          <a:prstGeom prst="rect">
            <a:avLst/>
          </a:prstGeom>
        </p:spPr>
        <p:txBody>
          <a:bodyPr wrap="none">
            <a:spAutoFit/>
          </a:bodyPr>
          <a:lstStyle/>
          <a:p>
            <a:pPr lvl="0" algn="ctr"/>
            <a:r>
              <a:rPr lang="en-US" altLang="zh-CN" sz="2400" b="1" dirty="0">
                <a:solidFill>
                  <a:srgbClr val="FFFFFF"/>
                </a:solidFill>
              </a:rPr>
              <a:t>02</a:t>
            </a:r>
          </a:p>
        </p:txBody>
      </p:sp>
      <p:sp>
        <p:nvSpPr>
          <p:cNvPr id="18" name="矩形 17"/>
          <p:cNvSpPr/>
          <p:nvPr/>
        </p:nvSpPr>
        <p:spPr>
          <a:xfrm>
            <a:off x="4162335" y="1701827"/>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9" name="矩形 18"/>
          <p:cNvSpPr/>
          <p:nvPr/>
        </p:nvSpPr>
        <p:spPr>
          <a:xfrm>
            <a:off x="4809235" y="2793448"/>
            <a:ext cx="495650" cy="461807"/>
          </a:xfrm>
          <a:prstGeom prst="rect">
            <a:avLst/>
          </a:prstGeom>
        </p:spPr>
        <p:txBody>
          <a:bodyPr wrap="none">
            <a:spAutoFit/>
          </a:bodyPr>
          <a:lstStyle/>
          <a:p>
            <a:pPr lvl="0" algn="ctr"/>
            <a:r>
              <a:rPr lang="en-US" altLang="zh-CN" sz="2400" b="1" dirty="0">
                <a:solidFill>
                  <a:srgbClr val="FFFFFF"/>
                </a:solidFill>
              </a:rPr>
              <a:t>03</a:t>
            </a:r>
          </a:p>
        </p:txBody>
      </p:sp>
      <p:sp>
        <p:nvSpPr>
          <p:cNvPr id="20" name="矩形 19"/>
          <p:cNvSpPr/>
          <p:nvPr/>
        </p:nvSpPr>
        <p:spPr>
          <a:xfrm>
            <a:off x="5148064" y="2538201"/>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1" name="矩形 20"/>
          <p:cNvSpPr/>
          <p:nvPr/>
        </p:nvSpPr>
        <p:spPr>
          <a:xfrm>
            <a:off x="4090625" y="3024351"/>
            <a:ext cx="495650" cy="461807"/>
          </a:xfrm>
          <a:prstGeom prst="rect">
            <a:avLst/>
          </a:prstGeom>
        </p:spPr>
        <p:txBody>
          <a:bodyPr wrap="none">
            <a:spAutoFit/>
          </a:bodyPr>
          <a:lstStyle/>
          <a:p>
            <a:pPr lvl="0" algn="ctr"/>
            <a:r>
              <a:rPr lang="en-US" altLang="zh-CN" sz="2400" b="1" dirty="0">
                <a:solidFill>
                  <a:srgbClr val="FFFFFF"/>
                </a:solidFill>
              </a:rPr>
              <a:t>04</a:t>
            </a:r>
          </a:p>
        </p:txBody>
      </p:sp>
      <p:sp>
        <p:nvSpPr>
          <p:cNvPr id="22" name="矩形 21"/>
          <p:cNvSpPr/>
          <p:nvPr/>
        </p:nvSpPr>
        <p:spPr>
          <a:xfrm>
            <a:off x="4162335" y="3658604"/>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3" name="Rectangle 24"/>
          <p:cNvSpPr>
            <a:spLocks noChangeArrowheads="1"/>
          </p:cNvSpPr>
          <p:nvPr/>
        </p:nvSpPr>
        <p:spPr bwMode="auto">
          <a:xfrm>
            <a:off x="942707"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942707"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6300192"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Rectangle 24"/>
          <p:cNvSpPr>
            <a:spLocks noChangeArrowheads="1"/>
          </p:cNvSpPr>
          <p:nvPr/>
        </p:nvSpPr>
        <p:spPr bwMode="auto">
          <a:xfrm>
            <a:off x="6300192"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211960" y="1736695"/>
            <a:ext cx="1511952" cy="1218539"/>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选题背景</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研究意义</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国内外相关研究综述</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理论基础与文献综述</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主要贡献与创新</a:t>
            </a:r>
          </a:p>
        </p:txBody>
      </p:sp>
      <p:sp>
        <p:nvSpPr>
          <p:cNvPr id="13" name="矩形 12"/>
          <p:cNvSpPr/>
          <p:nvPr/>
        </p:nvSpPr>
        <p:spPr>
          <a:xfrm>
            <a:off x="4211960" y="1345692"/>
            <a:ext cx="2520280" cy="400110"/>
          </a:xfrm>
          <a:prstGeom prst="rect">
            <a:avLst/>
          </a:prstGeom>
        </p:spPr>
        <p:txBody>
          <a:bodyPr wrap="square">
            <a:spAutoFit/>
          </a:bodyPr>
          <a:lstStyle/>
          <a:p>
            <a:r>
              <a:rPr lang="zh-CN" altLang="en-US" sz="2000" b="1" dirty="0">
                <a:ln w="6350">
                  <a:noFill/>
                </a:ln>
                <a:solidFill>
                  <a:schemeClr val="bg1"/>
                </a:solidFill>
                <a:latin typeface="Impact" pitchFamily="34" charset="0"/>
                <a:ea typeface="微软雅黑" pitchFamily="34" charset="-122"/>
              </a:rPr>
              <a:t>绪论</a:t>
            </a:r>
          </a:p>
        </p:txBody>
      </p:sp>
      <p:sp>
        <p:nvSpPr>
          <p:cNvPr id="14" name="矩形 13"/>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itchFamily="34" charset="0"/>
                <a:ea typeface="微软雅黑" pitchFamily="34" charset="-122"/>
              </a:rPr>
              <a:t>01</a:t>
            </a:r>
          </a:p>
        </p:txBody>
      </p:sp>
      <p:sp>
        <p:nvSpPr>
          <p:cNvPr id="15" name="矩形 14"/>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itchFamily="34" charset="-122"/>
              </a:rPr>
              <a:t>PART ONE</a:t>
            </a:r>
          </a:p>
        </p:txBody>
      </p:sp>
      <p:cxnSp>
        <p:nvCxnSpPr>
          <p:cNvPr id="16" name="直接连接符 15"/>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Freeform 8"/>
          <p:cNvSpPr/>
          <p:nvPr/>
        </p:nvSpPr>
        <p:spPr bwMode="auto">
          <a:xfrm>
            <a:off x="4583114"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2"/>
          </a:solidFill>
          <a:ln>
            <a:noFill/>
          </a:ln>
        </p:spPr>
        <p:txBody>
          <a:bodyPr/>
          <a:lstStyle/>
          <a:p>
            <a:endParaRPr lang="zh-CN" altLang="en-US"/>
          </a:p>
        </p:txBody>
      </p:sp>
      <p:sp>
        <p:nvSpPr>
          <p:cNvPr id="19465" name="Freeform 9"/>
          <p:cNvSpPr/>
          <p:nvPr/>
        </p:nvSpPr>
        <p:spPr bwMode="auto">
          <a:xfrm>
            <a:off x="3544889"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1"/>
          </a:solidFill>
          <a:ln>
            <a:noFill/>
          </a:ln>
        </p:spPr>
        <p:txBody>
          <a:bodyPr/>
          <a:lstStyle/>
          <a:p>
            <a:endParaRPr lang="zh-CN" altLang="en-US"/>
          </a:p>
        </p:txBody>
      </p:sp>
      <p:sp>
        <p:nvSpPr>
          <p:cNvPr id="19466" name="Freeform 10"/>
          <p:cNvSpPr/>
          <p:nvPr/>
        </p:nvSpPr>
        <p:spPr bwMode="auto">
          <a:xfrm>
            <a:off x="4583114"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4"/>
          </a:solidFill>
          <a:ln>
            <a:noFill/>
          </a:ln>
        </p:spPr>
        <p:txBody>
          <a:bodyPr/>
          <a:lstStyle/>
          <a:p>
            <a:endParaRPr lang="zh-CN" altLang="en-US"/>
          </a:p>
        </p:txBody>
      </p:sp>
      <p:sp>
        <p:nvSpPr>
          <p:cNvPr id="19467" name="Freeform 11"/>
          <p:cNvSpPr/>
          <p:nvPr/>
        </p:nvSpPr>
        <p:spPr bwMode="auto">
          <a:xfrm>
            <a:off x="3544889"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5"/>
          </a:solidFill>
          <a:ln>
            <a:noFill/>
          </a:ln>
        </p:spPr>
        <p:txBody>
          <a:bodyPr/>
          <a:lstStyle/>
          <a:p>
            <a:endParaRPr lang="zh-CN" altLang="en-US"/>
          </a:p>
        </p:txBody>
      </p:sp>
      <p:sp>
        <p:nvSpPr>
          <p:cNvPr id="19468" name="Freeform 12"/>
          <p:cNvSpPr/>
          <p:nvPr/>
        </p:nvSpPr>
        <p:spPr bwMode="auto">
          <a:xfrm>
            <a:off x="3025775" y="2224184"/>
            <a:ext cx="1011238" cy="116558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chemeClr val="accent6"/>
          </a:solidFill>
          <a:ln>
            <a:noFill/>
          </a:ln>
        </p:spPr>
        <p:txBody>
          <a:bodyPr/>
          <a:lstStyle/>
          <a:p>
            <a:endParaRPr lang="zh-CN" altLang="en-US"/>
          </a:p>
        </p:txBody>
      </p:sp>
      <p:sp>
        <p:nvSpPr>
          <p:cNvPr id="19469" name="Freeform 13"/>
          <p:cNvSpPr/>
          <p:nvPr/>
        </p:nvSpPr>
        <p:spPr bwMode="auto">
          <a:xfrm>
            <a:off x="5102226" y="2224184"/>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3"/>
          </a:solidFill>
          <a:ln>
            <a:noFill/>
          </a:ln>
        </p:spPr>
        <p:txBody>
          <a:bodyPr/>
          <a:lstStyle/>
          <a:p>
            <a:endParaRPr lang="zh-CN" altLang="en-US"/>
          </a:p>
        </p:txBody>
      </p:sp>
      <p:sp>
        <p:nvSpPr>
          <p:cNvPr id="19482" name="Freeform 26"/>
          <p:cNvSpPr>
            <a:spLocks noEditPoints="1"/>
          </p:cNvSpPr>
          <p:nvPr/>
        </p:nvSpPr>
        <p:spPr bwMode="auto">
          <a:xfrm>
            <a:off x="3878263" y="1731908"/>
            <a:ext cx="349250" cy="352534"/>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3" name="Freeform 27"/>
          <p:cNvSpPr>
            <a:spLocks noEditPoints="1"/>
          </p:cNvSpPr>
          <p:nvPr/>
        </p:nvSpPr>
        <p:spPr bwMode="auto">
          <a:xfrm>
            <a:off x="3395664" y="2630710"/>
            <a:ext cx="276225" cy="352534"/>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28"/>
          <p:cNvSpPr>
            <a:spLocks noEditPoints="1"/>
          </p:cNvSpPr>
          <p:nvPr/>
        </p:nvSpPr>
        <p:spPr bwMode="auto">
          <a:xfrm>
            <a:off x="5449888" y="2637062"/>
            <a:ext cx="315912" cy="339830"/>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5" name="Freeform 29"/>
          <p:cNvSpPr>
            <a:spLocks noEditPoints="1"/>
          </p:cNvSpPr>
          <p:nvPr/>
        </p:nvSpPr>
        <p:spPr bwMode="auto">
          <a:xfrm>
            <a:off x="4959350" y="1738260"/>
            <a:ext cx="287338" cy="339830"/>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6" name="Freeform 30"/>
          <p:cNvSpPr>
            <a:spLocks noEditPoints="1"/>
          </p:cNvSpPr>
          <p:nvPr/>
        </p:nvSpPr>
        <p:spPr bwMode="auto">
          <a:xfrm>
            <a:off x="4962525" y="3505692"/>
            <a:ext cx="280988" cy="352534"/>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7" name="Freeform 31"/>
          <p:cNvSpPr>
            <a:spLocks noEditPoints="1"/>
          </p:cNvSpPr>
          <p:nvPr/>
        </p:nvSpPr>
        <p:spPr bwMode="auto">
          <a:xfrm>
            <a:off x="3930650" y="3532688"/>
            <a:ext cx="239713" cy="346182"/>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8" name="Rectangle 32"/>
          <p:cNvSpPr>
            <a:spLocks noChangeArrowheads="1"/>
          </p:cNvSpPr>
          <p:nvPr/>
        </p:nvSpPr>
        <p:spPr bwMode="auto">
          <a:xfrm>
            <a:off x="5775326" y="1566756"/>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000" dirty="0">
                <a:solidFill>
                  <a:schemeClr val="accent2"/>
                </a:solidFill>
                <a:latin typeface="Impact" pitchFamily="34" charset="0"/>
              </a:rPr>
              <a:t>02</a:t>
            </a:r>
            <a:endParaRPr lang="zh-CN" altLang="en-US" sz="2000" dirty="0">
              <a:solidFill>
                <a:schemeClr val="accent2"/>
              </a:solidFill>
              <a:latin typeface="Impact" pitchFamily="34" charset="0"/>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0" name="Rectangle 34"/>
          <p:cNvSpPr>
            <a:spLocks noChangeArrowheads="1"/>
          </p:cNvSpPr>
          <p:nvPr/>
        </p:nvSpPr>
        <p:spPr bwMode="auto">
          <a:xfrm>
            <a:off x="6327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000" dirty="0">
                <a:solidFill>
                  <a:schemeClr val="accent3"/>
                </a:solidFill>
                <a:latin typeface="Impact" pitchFamily="34" charset="0"/>
              </a:rPr>
              <a:t>04</a:t>
            </a:r>
            <a:endParaRPr lang="zh-CN" altLang="en-US" sz="2000" dirty="0">
              <a:solidFill>
                <a:schemeClr val="accent3"/>
              </a:solidFill>
              <a:latin typeface="Impact" pitchFamily="34" charset="0"/>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5" name="Rectangle 39"/>
          <p:cNvSpPr>
            <a:spLocks noChangeArrowheads="1"/>
          </p:cNvSpPr>
          <p:nvPr/>
        </p:nvSpPr>
        <p:spPr bwMode="auto">
          <a:xfrm>
            <a:off x="5775326" y="3364361"/>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en-US" altLang="zh-CN" sz="2000" dirty="0">
                <a:solidFill>
                  <a:schemeClr val="accent4"/>
                </a:solidFill>
                <a:latin typeface="Impact" pitchFamily="34" charset="0"/>
              </a:rPr>
              <a:t>06</a:t>
            </a:r>
            <a:endParaRPr lang="zh-CN" altLang="en-US" sz="2000" dirty="0">
              <a:solidFill>
                <a:schemeClr val="accent4"/>
              </a:solidFill>
              <a:latin typeface="Impact" pitchFamily="34" charset="0"/>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7" name="Rectangle 41"/>
          <p:cNvSpPr>
            <a:spLocks noChangeArrowheads="1"/>
          </p:cNvSpPr>
          <p:nvPr/>
        </p:nvSpPr>
        <p:spPr bwMode="auto">
          <a:xfrm>
            <a:off x="862013" y="1566756"/>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en-US" altLang="zh-CN" sz="2000" dirty="0">
                <a:solidFill>
                  <a:schemeClr val="accent1"/>
                </a:solidFill>
                <a:latin typeface="Impact" pitchFamily="34" charset="0"/>
              </a:rPr>
              <a:t>01</a:t>
            </a:r>
            <a:endParaRPr lang="zh-CN" altLang="en-US" sz="2000" dirty="0">
              <a:solidFill>
                <a:schemeClr val="accent1"/>
              </a:solidFill>
              <a:latin typeface="Impact" pitchFamily="34" charset="0"/>
            </a:endParaRP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8" name="Rectangle 42"/>
          <p:cNvSpPr>
            <a:spLocks noChangeArrowheads="1"/>
          </p:cNvSpPr>
          <p:nvPr/>
        </p:nvSpPr>
        <p:spPr bwMode="auto">
          <a:xfrm>
            <a:off x="358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en-US" altLang="zh-CN" sz="2000" dirty="0">
                <a:solidFill>
                  <a:schemeClr val="accent6"/>
                </a:solidFill>
                <a:latin typeface="Impact" pitchFamily="34" charset="0"/>
              </a:rPr>
              <a:t>03</a:t>
            </a:r>
            <a:endParaRPr lang="zh-CN" altLang="en-US" sz="2000" dirty="0">
              <a:solidFill>
                <a:schemeClr val="accent6"/>
              </a:solidFill>
              <a:latin typeface="Impact" pitchFamily="34" charset="0"/>
            </a:endParaRP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9" name="Rectangle 43"/>
          <p:cNvSpPr>
            <a:spLocks noChangeArrowheads="1"/>
          </p:cNvSpPr>
          <p:nvPr/>
        </p:nvSpPr>
        <p:spPr bwMode="auto">
          <a:xfrm>
            <a:off x="862013" y="3364361"/>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en-US" altLang="zh-CN" sz="2000" dirty="0">
                <a:solidFill>
                  <a:schemeClr val="accent5"/>
                </a:solidFill>
                <a:latin typeface="Impact" pitchFamily="34" charset="0"/>
              </a:rPr>
              <a:t>05</a:t>
            </a:r>
            <a:endParaRPr lang="zh-CN" altLang="en-US" sz="2000" dirty="0">
              <a:solidFill>
                <a:schemeClr val="accent5"/>
              </a:solidFill>
              <a:latin typeface="Impact" pitchFamily="34" charset="0"/>
            </a:endParaRP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p:nvPr/>
        </p:nvSpPr>
        <p:spPr bwMode="auto">
          <a:xfrm>
            <a:off x="3963176" y="3362322"/>
            <a:ext cx="1193815" cy="1512442"/>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50000"/>
            </a:schemeClr>
          </a:solidFill>
          <a:ln>
            <a:noFill/>
          </a:ln>
        </p:spPr>
        <p:txBody>
          <a:bodyPr/>
          <a:lstStyle/>
          <a:p>
            <a:endParaRPr lang="zh-CN" altLang="en-US"/>
          </a:p>
        </p:txBody>
      </p:sp>
      <p:sp>
        <p:nvSpPr>
          <p:cNvPr id="4" name="Freeform 11"/>
          <p:cNvSpPr/>
          <p:nvPr/>
        </p:nvSpPr>
        <p:spPr bwMode="auto">
          <a:xfrm>
            <a:off x="5081034" y="2727240"/>
            <a:ext cx="1342863" cy="116837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lang="zh-CN" altLang="en-US"/>
          </a:p>
        </p:txBody>
      </p:sp>
      <p:sp>
        <p:nvSpPr>
          <p:cNvPr id="5" name="Freeform 12"/>
          <p:cNvSpPr/>
          <p:nvPr/>
        </p:nvSpPr>
        <p:spPr bwMode="auto">
          <a:xfrm>
            <a:off x="4430382" y="1415500"/>
            <a:ext cx="1139356" cy="204287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lang="zh-CN" altLang="en-US"/>
          </a:p>
        </p:txBody>
      </p:sp>
      <p:sp>
        <p:nvSpPr>
          <p:cNvPr id="6" name="Freeform 13"/>
          <p:cNvSpPr/>
          <p:nvPr/>
        </p:nvSpPr>
        <p:spPr bwMode="auto">
          <a:xfrm>
            <a:off x="3332589" y="1520153"/>
            <a:ext cx="1278371" cy="1866540"/>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lang="zh-CN" altLang="en-US"/>
          </a:p>
        </p:txBody>
      </p:sp>
      <p:sp>
        <p:nvSpPr>
          <p:cNvPr id="7" name="Freeform 14"/>
          <p:cNvSpPr/>
          <p:nvPr/>
        </p:nvSpPr>
        <p:spPr bwMode="auto">
          <a:xfrm>
            <a:off x="2548655" y="2791751"/>
            <a:ext cx="1417387" cy="969110"/>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lang="zh-CN" altLang="en-US"/>
          </a:p>
        </p:txBody>
      </p:sp>
      <p:sp>
        <p:nvSpPr>
          <p:cNvPr id="11" name="Rectangle 24"/>
          <p:cNvSpPr>
            <a:spLocks noChangeArrowheads="1"/>
          </p:cNvSpPr>
          <p:nvPr/>
        </p:nvSpPr>
        <p:spPr bwMode="auto">
          <a:xfrm>
            <a:off x="942707" y="342083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1331640" y="135806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5502107" y="85385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6588224" y="297953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Oval 9"/>
          <p:cNvSpPr>
            <a:spLocks noChangeArrowheads="1"/>
          </p:cNvSpPr>
          <p:nvPr/>
        </p:nvSpPr>
        <p:spPr bwMode="auto">
          <a:xfrm>
            <a:off x="2627314" y="2539937"/>
            <a:ext cx="733425" cy="733651"/>
          </a:xfrm>
          <a:prstGeom prst="ellipse">
            <a:avLst/>
          </a:prstGeom>
          <a:solidFill>
            <a:schemeClr val="accent3"/>
          </a:solidFill>
          <a:ln>
            <a:noFill/>
          </a:ln>
        </p:spPr>
        <p:txBody>
          <a:bodyPr/>
          <a:lstStyle/>
          <a:p>
            <a:endParaRPr lang="zh-CN" altLang="en-US"/>
          </a:p>
        </p:txBody>
      </p:sp>
      <p:sp>
        <p:nvSpPr>
          <p:cNvPr id="27658" name="Oval 10"/>
          <p:cNvSpPr>
            <a:spLocks noChangeArrowheads="1"/>
          </p:cNvSpPr>
          <p:nvPr/>
        </p:nvSpPr>
        <p:spPr bwMode="auto">
          <a:xfrm>
            <a:off x="1679505" y="2022802"/>
            <a:ext cx="641350" cy="635196"/>
          </a:xfrm>
          <a:prstGeom prst="ellipse">
            <a:avLst/>
          </a:prstGeom>
          <a:solidFill>
            <a:schemeClr val="accent4"/>
          </a:solidFill>
          <a:ln>
            <a:noFill/>
          </a:ln>
        </p:spPr>
        <p:txBody>
          <a:bodyPr/>
          <a:lstStyle/>
          <a:p>
            <a:endParaRPr lang="zh-CN" altLang="en-US"/>
          </a:p>
        </p:txBody>
      </p:sp>
      <p:sp>
        <p:nvSpPr>
          <p:cNvPr id="27659" name="Oval 11"/>
          <p:cNvSpPr>
            <a:spLocks noChangeArrowheads="1"/>
          </p:cNvSpPr>
          <p:nvPr/>
        </p:nvSpPr>
        <p:spPr bwMode="auto">
          <a:xfrm>
            <a:off x="1276351" y="1687948"/>
            <a:ext cx="366712" cy="366825"/>
          </a:xfrm>
          <a:prstGeom prst="ellipse">
            <a:avLst/>
          </a:prstGeom>
          <a:solidFill>
            <a:schemeClr val="accent5"/>
          </a:solidFill>
          <a:ln>
            <a:noFill/>
          </a:ln>
        </p:spPr>
        <p:txBody>
          <a:bodyPr/>
          <a:lstStyle/>
          <a:p>
            <a:endParaRPr lang="zh-CN" altLang="en-US"/>
          </a:p>
        </p:txBody>
      </p:sp>
      <p:sp>
        <p:nvSpPr>
          <p:cNvPr id="27660" name="Oval 12"/>
          <p:cNvSpPr>
            <a:spLocks noChangeArrowheads="1"/>
          </p:cNvSpPr>
          <p:nvPr/>
        </p:nvSpPr>
        <p:spPr bwMode="auto">
          <a:xfrm>
            <a:off x="899592" y="1980954"/>
            <a:ext cx="255588" cy="255667"/>
          </a:xfrm>
          <a:prstGeom prst="ellipse">
            <a:avLst/>
          </a:prstGeom>
          <a:solidFill>
            <a:schemeClr val="accent1"/>
          </a:solidFill>
          <a:ln>
            <a:noFill/>
          </a:ln>
        </p:spPr>
        <p:txBody>
          <a:bodyPr/>
          <a:lstStyle/>
          <a:p>
            <a:endParaRPr lang="zh-CN" altLang="en-US"/>
          </a:p>
        </p:txBody>
      </p:sp>
      <p:sp>
        <p:nvSpPr>
          <p:cNvPr id="27661" name="Oval 13"/>
          <p:cNvSpPr>
            <a:spLocks noChangeArrowheads="1"/>
          </p:cNvSpPr>
          <p:nvPr/>
        </p:nvSpPr>
        <p:spPr bwMode="auto">
          <a:xfrm>
            <a:off x="474008" y="2094871"/>
            <a:ext cx="176212" cy="176267"/>
          </a:xfrm>
          <a:prstGeom prst="ellipse">
            <a:avLst/>
          </a:prstGeom>
          <a:solidFill>
            <a:schemeClr val="accent3"/>
          </a:solidFill>
          <a:ln>
            <a:noFill/>
          </a:ln>
        </p:spPr>
        <p:txBody>
          <a:bodyPr/>
          <a:lstStyle/>
          <a:p>
            <a:endParaRPr lang="zh-CN" altLang="en-US"/>
          </a:p>
        </p:txBody>
      </p:sp>
      <p:sp>
        <p:nvSpPr>
          <p:cNvPr id="27663" name="Oval 15"/>
          <p:cNvSpPr>
            <a:spLocks noChangeArrowheads="1"/>
          </p:cNvSpPr>
          <p:nvPr/>
        </p:nvSpPr>
        <p:spPr bwMode="auto">
          <a:xfrm>
            <a:off x="5924550" y="1569675"/>
            <a:ext cx="323850" cy="323950"/>
          </a:xfrm>
          <a:prstGeom prst="ellipse">
            <a:avLst/>
          </a:prstGeom>
          <a:solidFill>
            <a:schemeClr val="accent2"/>
          </a:solidFill>
          <a:ln>
            <a:noFill/>
          </a:ln>
        </p:spPr>
        <p:txBody>
          <a:bodyPr/>
          <a:lstStyle/>
          <a:p>
            <a:endParaRPr lang="zh-CN" altLang="en-US"/>
          </a:p>
        </p:txBody>
      </p:sp>
      <p:sp>
        <p:nvSpPr>
          <p:cNvPr id="27664" name="Oval 16"/>
          <p:cNvSpPr>
            <a:spLocks noChangeArrowheads="1"/>
          </p:cNvSpPr>
          <p:nvPr/>
        </p:nvSpPr>
        <p:spPr bwMode="auto">
          <a:xfrm>
            <a:off x="5924550" y="2290623"/>
            <a:ext cx="323850" cy="323950"/>
          </a:xfrm>
          <a:prstGeom prst="ellipse">
            <a:avLst/>
          </a:prstGeom>
          <a:solidFill>
            <a:schemeClr val="accent3"/>
          </a:solidFill>
          <a:ln>
            <a:noFill/>
          </a:ln>
        </p:spPr>
        <p:txBody>
          <a:bodyPr/>
          <a:lstStyle/>
          <a:p>
            <a:endParaRPr lang="zh-CN" altLang="en-US"/>
          </a:p>
        </p:txBody>
      </p:sp>
      <p:sp>
        <p:nvSpPr>
          <p:cNvPr id="27665" name="Oval 17"/>
          <p:cNvSpPr>
            <a:spLocks noChangeArrowheads="1"/>
          </p:cNvSpPr>
          <p:nvPr/>
        </p:nvSpPr>
        <p:spPr bwMode="auto">
          <a:xfrm>
            <a:off x="5924550" y="3014746"/>
            <a:ext cx="323850" cy="320774"/>
          </a:xfrm>
          <a:prstGeom prst="ellipse">
            <a:avLst/>
          </a:prstGeom>
          <a:solidFill>
            <a:schemeClr val="accent4"/>
          </a:solidFill>
          <a:ln>
            <a:noFill/>
          </a:ln>
        </p:spPr>
        <p:txBody>
          <a:bodyPr/>
          <a:lstStyle/>
          <a:p>
            <a:endParaRPr lang="zh-CN" altLang="en-US"/>
          </a:p>
        </p:txBody>
      </p:sp>
      <p:sp>
        <p:nvSpPr>
          <p:cNvPr id="27666" name="Oval 18"/>
          <p:cNvSpPr>
            <a:spLocks noChangeArrowheads="1"/>
          </p:cNvSpPr>
          <p:nvPr/>
        </p:nvSpPr>
        <p:spPr bwMode="auto">
          <a:xfrm>
            <a:off x="5924550" y="3727753"/>
            <a:ext cx="323850" cy="323950"/>
          </a:xfrm>
          <a:prstGeom prst="ellipse">
            <a:avLst/>
          </a:prstGeom>
          <a:solidFill>
            <a:schemeClr val="accent5"/>
          </a:solidFill>
          <a:ln>
            <a:noFill/>
          </a:ln>
        </p:spPr>
        <p:txBody>
          <a:bodyPr/>
          <a:lstStyle/>
          <a:p>
            <a:endParaRPr lang="zh-CN" altLang="en-US"/>
          </a:p>
        </p:txBody>
      </p:sp>
      <p:grpSp>
        <p:nvGrpSpPr>
          <p:cNvPr id="27667" name="Group 19"/>
          <p:cNvGrpSpPr/>
          <p:nvPr/>
        </p:nvGrpSpPr>
        <p:grpSpPr bwMode="auto">
          <a:xfrm>
            <a:off x="3779838" y="1531563"/>
            <a:ext cx="1733550" cy="252808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3" name="Group 25"/>
          <p:cNvGrpSpPr/>
          <p:nvPr/>
        </p:nvGrpSpPr>
        <p:grpSpPr bwMode="auto">
          <a:xfrm>
            <a:off x="6037264" y="3818269"/>
            <a:ext cx="98425" cy="146095"/>
            <a:chOff x="0" y="0"/>
            <a:chExt cx="85" cy="127"/>
          </a:xfrm>
        </p:grpSpPr>
        <p:sp>
          <p:nvSpPr>
            <p:cNvPr id="27674"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5"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6" name="Group 28"/>
          <p:cNvGrpSpPr/>
          <p:nvPr/>
        </p:nvGrpSpPr>
        <p:grpSpPr bwMode="auto">
          <a:xfrm>
            <a:off x="6010275" y="3105262"/>
            <a:ext cx="152400" cy="123863"/>
            <a:chOff x="0" y="0"/>
            <a:chExt cx="132" cy="109"/>
          </a:xfrm>
        </p:grpSpPr>
        <p:sp>
          <p:nvSpPr>
            <p:cNvPr id="27677"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8"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79" name="Freeform 31"/>
          <p:cNvSpPr>
            <a:spLocks noEditPoints="1"/>
          </p:cNvSpPr>
          <p:nvPr/>
        </p:nvSpPr>
        <p:spPr bwMode="auto">
          <a:xfrm>
            <a:off x="6011864" y="2400193"/>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680" name="Group 32"/>
          <p:cNvGrpSpPr/>
          <p:nvPr/>
        </p:nvGrpSpPr>
        <p:grpSpPr bwMode="auto">
          <a:xfrm>
            <a:off x="6021388" y="1680835"/>
            <a:ext cx="133350" cy="107983"/>
            <a:chOff x="0" y="0"/>
            <a:chExt cx="116" cy="94"/>
          </a:xfrm>
        </p:grpSpPr>
        <p:sp>
          <p:nvSpPr>
            <p:cNvPr id="27681"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2"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3" name="Group 35"/>
          <p:cNvGrpSpPr/>
          <p:nvPr/>
        </p:nvGrpSpPr>
        <p:grpSpPr bwMode="auto">
          <a:xfrm>
            <a:off x="1895405" y="2213361"/>
            <a:ext cx="209550" cy="260430"/>
            <a:chOff x="0" y="0"/>
            <a:chExt cx="156" cy="194"/>
          </a:xfrm>
        </p:grpSpPr>
        <p:sp>
          <p:nvSpPr>
            <p:cNvPr id="27684"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5"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6" name="Group 38"/>
          <p:cNvGrpSpPr/>
          <p:nvPr/>
        </p:nvGrpSpPr>
        <p:grpSpPr bwMode="auto">
          <a:xfrm>
            <a:off x="2878138" y="2741612"/>
            <a:ext cx="241300" cy="320774"/>
            <a:chOff x="0" y="0"/>
            <a:chExt cx="201" cy="269"/>
          </a:xfrm>
        </p:grpSpPr>
        <p:sp>
          <p:nvSpPr>
            <p:cNvPr id="27687"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8"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9"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90" name="Rectangle 42"/>
          <p:cNvSpPr>
            <a:spLocks noChangeArrowheads="1"/>
          </p:cNvSpPr>
          <p:nvPr/>
        </p:nvSpPr>
        <p:spPr bwMode="auto">
          <a:xfrm>
            <a:off x="595314" y="2827363"/>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900" dirty="0">
                <a:solidFill>
                  <a:schemeClr val="accent1"/>
                </a:solidFill>
                <a:latin typeface="Impact" pitchFamily="34" charset="0"/>
              </a:rPr>
              <a:t>TOPIC HEADER HERE</a:t>
            </a:r>
            <a:endParaRPr lang="zh-CN" altLang="en-US" sz="800" dirty="0">
              <a:solidFill>
                <a:schemeClr val="bg1">
                  <a:lumMod val="50000"/>
                </a:schemeClr>
              </a:solidFill>
            </a:endParaRPr>
          </a:p>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7691" name="Rectangle 43"/>
          <p:cNvSpPr>
            <a:spLocks noChangeArrowheads="1"/>
          </p:cNvSpPr>
          <p:nvPr/>
        </p:nvSpPr>
        <p:spPr bwMode="auto">
          <a:xfrm>
            <a:off x="6440488" y="1506155"/>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ONE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2" name="Rectangle 44"/>
          <p:cNvSpPr>
            <a:spLocks noChangeArrowheads="1"/>
          </p:cNvSpPr>
          <p:nvPr/>
        </p:nvSpPr>
        <p:spPr bwMode="auto">
          <a:xfrm>
            <a:off x="6440488" y="2223927"/>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TWO</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3" name="Rectangle 45"/>
          <p:cNvSpPr>
            <a:spLocks noChangeArrowheads="1"/>
          </p:cNvSpPr>
          <p:nvPr/>
        </p:nvSpPr>
        <p:spPr bwMode="auto">
          <a:xfrm>
            <a:off x="6440488" y="2954402"/>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THREE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4" name="Rectangle 46"/>
          <p:cNvSpPr>
            <a:spLocks noChangeArrowheads="1"/>
          </p:cNvSpPr>
          <p:nvPr/>
        </p:nvSpPr>
        <p:spPr bwMode="auto">
          <a:xfrm>
            <a:off x="6440488" y="3659470"/>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FOUR</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946" y="379992"/>
            <a:ext cx="5802453" cy="105881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851670"/>
            <a:ext cx="6192688" cy="707886"/>
          </a:xfrm>
          <a:prstGeom prst="rect">
            <a:avLst/>
          </a:prstGeom>
          <a:noFill/>
        </p:spPr>
        <p:txBody>
          <a:bodyPr wrap="square" rtlCol="0">
            <a:spAutoFit/>
          </a:bodyPr>
          <a:lstStyle/>
          <a:p>
            <a:pPr algn="dist"/>
            <a:r>
              <a:rPr lang="zh-CN" altLang="en-US" sz="4000" b="1" dirty="0">
                <a:ln w="9525">
                  <a:solidFill>
                    <a:schemeClr val="bg1"/>
                  </a:solidFill>
                </a:ln>
                <a:pattFill prst="wdUpDiag">
                  <a:fgClr>
                    <a:schemeClr val="bg2">
                      <a:lumMod val="25000"/>
                    </a:schemeClr>
                  </a:fgClr>
                  <a:bgClr>
                    <a:schemeClr val="bg1"/>
                  </a:bgClr>
                </a:pattFill>
                <a:latin typeface="微软雅黑" pitchFamily="34" charset="-122"/>
                <a:ea typeface="微软雅黑" pitchFamily="34" charset="-122"/>
              </a:rPr>
              <a:t>敬请各位老师批评指正</a:t>
            </a:r>
          </a:p>
        </p:txBody>
      </p:sp>
      <p:sp>
        <p:nvSpPr>
          <p:cNvPr id="5" name="圆角矩形 4"/>
          <p:cNvSpPr/>
          <p:nvPr/>
        </p:nvSpPr>
        <p:spPr>
          <a:xfrm>
            <a:off x="1477224" y="2668131"/>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itchFamily="34" charset="0"/>
              <a:buNone/>
            </a:pPr>
            <a:r>
              <a:rPr lang="en-US" altLang="zh-CN" sz="1000" dirty="0">
                <a:solidFill>
                  <a:schemeClr val="bg1"/>
                </a:solidFill>
              </a:rPr>
              <a:t>THANK YOU FOR WATCHING</a:t>
            </a:r>
            <a:endParaRPr lang="zh-CN" altLang="en-US" sz="1000" dirty="0">
              <a:solidFill>
                <a:schemeClr val="bg1"/>
              </a:solidFill>
            </a:endParaRPr>
          </a:p>
        </p:txBody>
      </p:sp>
      <p:cxnSp>
        <p:nvCxnSpPr>
          <p:cNvPr id="19" name="直接连接符 18"/>
          <p:cNvCxnSpPr/>
          <p:nvPr/>
        </p:nvCxnSpPr>
        <p:spPr>
          <a:xfrm>
            <a:off x="1547664" y="2597656"/>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83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434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22" name="Group 66"/>
          <p:cNvGrpSpPr/>
          <p:nvPr/>
        </p:nvGrpSpPr>
        <p:grpSpPr bwMode="auto">
          <a:xfrm>
            <a:off x="3765551" y="1257470"/>
            <a:ext cx="1611313" cy="3234735"/>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532" name="Group 76"/>
          <p:cNvGrpSpPr/>
          <p:nvPr/>
        </p:nvGrpSpPr>
        <p:grpSpPr bwMode="auto">
          <a:xfrm>
            <a:off x="684213" y="3274217"/>
            <a:ext cx="284162" cy="282662"/>
            <a:chOff x="1245" y="2094"/>
            <a:chExt cx="179" cy="178"/>
          </a:xfrm>
          <a:solidFill>
            <a:schemeClr val="accent5"/>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a:p>
          </p:txBody>
        </p:sp>
      </p:grpSp>
      <p:grpSp>
        <p:nvGrpSpPr>
          <p:cNvPr id="19533" name="Group 77"/>
          <p:cNvGrpSpPr/>
          <p:nvPr/>
        </p:nvGrpSpPr>
        <p:grpSpPr bwMode="auto">
          <a:xfrm>
            <a:off x="5651501" y="3274217"/>
            <a:ext cx="284163" cy="282662"/>
            <a:chOff x="4336" y="2094"/>
            <a:chExt cx="179" cy="178"/>
          </a:xfrm>
          <a:solidFill>
            <a:schemeClr val="accent6"/>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grpFill/>
            <a:ln w="33338" cap="rnd">
              <a:solidFill>
                <a:srgbClr val="FFFFFF"/>
              </a:solidFill>
              <a:prstDash val="solid"/>
              <a:miter lim="800000"/>
            </a:ln>
          </p:spPr>
          <p:txBody>
            <a:bodyPr/>
            <a:lstStyle/>
            <a:p>
              <a:endParaRPr lang="zh-CN" altLang="en-US"/>
            </a:p>
          </p:txBody>
        </p:sp>
      </p:grpSp>
      <p:sp>
        <p:nvSpPr>
          <p:cNvPr id="19523" name="Rectangle 67"/>
          <p:cNvSpPr>
            <a:spLocks noChangeArrowheads="1"/>
          </p:cNvSpPr>
          <p:nvPr/>
        </p:nvSpPr>
        <p:spPr bwMode="auto">
          <a:xfrm>
            <a:off x="468313"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itchFamily="34" charset="0"/>
              <a:buNone/>
            </a:pPr>
            <a:r>
              <a:rPr lang="zh-CN" altLang="en-US" sz="1000" b="1" dirty="0">
                <a:solidFill>
                  <a:schemeClr val="bg1">
                    <a:lumMod val="50000"/>
                  </a:schemeClr>
                </a:solidFill>
              </a:rPr>
              <a:t>Option 01</a:t>
            </a:r>
          </a:p>
          <a:p>
            <a:pPr algn="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4" name="Rectangle 68"/>
          <p:cNvSpPr>
            <a:spLocks noChangeArrowheads="1"/>
          </p:cNvSpPr>
          <p:nvPr/>
        </p:nvSpPr>
        <p:spPr bwMode="auto">
          <a:xfrm>
            <a:off x="828675"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2</a:t>
            </a:r>
            <a:endParaRPr lang="zh-CN" altLang="en-US" sz="1000" b="1" dirty="0">
              <a:solidFill>
                <a:schemeClr val="bg1">
                  <a:lumMod val="50000"/>
                </a:schemeClr>
              </a:solidFill>
            </a:endParaRPr>
          </a:p>
          <a:p>
            <a:pPr algn="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5" name="Rectangle 69"/>
          <p:cNvSpPr>
            <a:spLocks noChangeArrowheads="1"/>
          </p:cNvSpPr>
          <p:nvPr/>
        </p:nvSpPr>
        <p:spPr bwMode="auto">
          <a:xfrm>
            <a:off x="6948489"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3</a:t>
            </a:r>
            <a:endParaRPr lang="zh-CN" altLang="en-US" sz="1000" b="1" dirty="0">
              <a:solidFill>
                <a:schemeClr val="bg1">
                  <a:lumMod val="50000"/>
                </a:schemeClr>
              </a:solidFill>
            </a:endParaRPr>
          </a:p>
          <a:p>
            <a:pP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6" name="Rectangle 70"/>
          <p:cNvSpPr>
            <a:spLocks noChangeArrowheads="1"/>
          </p:cNvSpPr>
          <p:nvPr/>
        </p:nvSpPr>
        <p:spPr bwMode="auto">
          <a:xfrm>
            <a:off x="6588126"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4</a:t>
            </a:r>
            <a:endParaRPr lang="zh-CN" altLang="en-US" sz="1000" b="1" dirty="0">
              <a:solidFill>
                <a:schemeClr val="bg1">
                  <a:lumMod val="50000"/>
                </a:schemeClr>
              </a:solidFill>
            </a:endParaRPr>
          </a:p>
          <a:p>
            <a:pPr>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7" name="Line 71"/>
          <p:cNvSpPr>
            <a:spLocks noChangeShapeType="1"/>
          </p:cNvSpPr>
          <p:nvPr/>
        </p:nvSpPr>
        <p:spPr bwMode="auto">
          <a:xfrm>
            <a:off x="2339976" y="1394036"/>
            <a:ext cx="1584325"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9" name="Line 73"/>
          <p:cNvSpPr>
            <a:spLocks noChangeShapeType="1"/>
          </p:cNvSpPr>
          <p:nvPr/>
        </p:nvSpPr>
        <p:spPr bwMode="auto">
          <a:xfrm>
            <a:off x="5213351" y="1394036"/>
            <a:ext cx="1584325"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0" name="Line 74"/>
          <p:cNvSpPr>
            <a:spLocks noChangeShapeType="1"/>
          </p:cNvSpPr>
          <p:nvPr/>
        </p:nvSpPr>
        <p:spPr bwMode="auto">
          <a:xfrm>
            <a:off x="4784725" y="2072107"/>
            <a:ext cx="1682750"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1" name="Line 75"/>
          <p:cNvSpPr>
            <a:spLocks noChangeShapeType="1"/>
          </p:cNvSpPr>
          <p:nvPr/>
        </p:nvSpPr>
        <p:spPr bwMode="auto">
          <a:xfrm>
            <a:off x="2687638" y="2072107"/>
            <a:ext cx="168275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4" name="Rectangle 78"/>
          <p:cNvSpPr>
            <a:spLocks noChangeArrowheads="1"/>
          </p:cNvSpPr>
          <p:nvPr/>
        </p:nvSpPr>
        <p:spPr bwMode="auto">
          <a:xfrm>
            <a:off x="684215"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itchFamily="34"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19535" name="Rectangle 79"/>
          <p:cNvSpPr>
            <a:spLocks noChangeArrowheads="1"/>
          </p:cNvSpPr>
          <p:nvPr/>
        </p:nvSpPr>
        <p:spPr bwMode="auto">
          <a:xfrm>
            <a:off x="5651502"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7" name="Group 21"/>
          <p:cNvGrpSpPr/>
          <p:nvPr/>
        </p:nvGrpSpPr>
        <p:grpSpPr bwMode="auto">
          <a:xfrm>
            <a:off x="2946401" y="1691285"/>
            <a:ext cx="3248025" cy="2102499"/>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24608" name="Group 32"/>
          <p:cNvGrpSpPr/>
          <p:nvPr/>
        </p:nvGrpSpPr>
        <p:grpSpPr bwMode="auto">
          <a:xfrm flipH="1">
            <a:off x="6967538" y="3029961"/>
            <a:ext cx="196850" cy="247726"/>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4614" name="Freeform 38"/>
          <p:cNvSpPr>
            <a:spLocks noEditPoints="1"/>
          </p:cNvSpPr>
          <p:nvPr/>
        </p:nvSpPr>
        <p:spPr bwMode="auto">
          <a:xfrm flipH="1">
            <a:off x="6877051" y="1735749"/>
            <a:ext cx="301625" cy="20326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lang="zh-CN" altLang="en-US">
              <a:solidFill>
                <a:schemeClr val="bg1">
                  <a:lumMod val="50000"/>
                </a:schemeClr>
              </a:solidFill>
            </a:endParaRPr>
          </a:p>
        </p:txBody>
      </p:sp>
      <p:sp>
        <p:nvSpPr>
          <p:cNvPr id="24615" name="Rectangle 39"/>
          <p:cNvSpPr>
            <a:spLocks noChangeArrowheads="1"/>
          </p:cNvSpPr>
          <p:nvPr/>
        </p:nvSpPr>
        <p:spPr bwMode="auto">
          <a:xfrm>
            <a:off x="6300789" y="2031115"/>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16" name="Text Box 40"/>
          <p:cNvSpPr txBox="1">
            <a:spLocks noChangeArrowheads="1"/>
          </p:cNvSpPr>
          <p:nvPr/>
        </p:nvSpPr>
        <p:spPr bwMode="auto">
          <a:xfrm>
            <a:off x="6300788" y="1611886"/>
            <a:ext cx="513282"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3"/>
                </a:solidFill>
                <a:latin typeface="Impact" pitchFamily="34" charset="0"/>
              </a:rPr>
              <a:t>03</a:t>
            </a:r>
          </a:p>
        </p:txBody>
      </p:sp>
      <p:sp>
        <p:nvSpPr>
          <p:cNvPr id="24617" name="Rectangle 41"/>
          <p:cNvSpPr>
            <a:spLocks noChangeArrowheads="1"/>
          </p:cNvSpPr>
          <p:nvPr/>
        </p:nvSpPr>
        <p:spPr bwMode="auto">
          <a:xfrm>
            <a:off x="6300789" y="3345970"/>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18" name="Text Box 42"/>
          <p:cNvSpPr txBox="1">
            <a:spLocks noChangeArrowheads="1"/>
          </p:cNvSpPr>
          <p:nvPr/>
        </p:nvSpPr>
        <p:spPr bwMode="auto">
          <a:xfrm>
            <a:off x="6300788"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4"/>
                </a:solidFill>
                <a:latin typeface="Impact" pitchFamily="34" charset="0"/>
              </a:rPr>
              <a:t>04</a:t>
            </a:r>
          </a:p>
        </p:txBody>
      </p:sp>
      <p:sp>
        <p:nvSpPr>
          <p:cNvPr id="24619" name="Rectangle 43"/>
          <p:cNvSpPr>
            <a:spLocks noChangeArrowheads="1"/>
          </p:cNvSpPr>
          <p:nvPr/>
        </p:nvSpPr>
        <p:spPr bwMode="auto">
          <a:xfrm>
            <a:off x="611559" y="3345970"/>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20" name="Text Box 44"/>
          <p:cNvSpPr txBox="1">
            <a:spLocks noChangeArrowheads="1"/>
          </p:cNvSpPr>
          <p:nvPr/>
        </p:nvSpPr>
        <p:spPr bwMode="auto">
          <a:xfrm>
            <a:off x="2363361"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2"/>
                </a:solidFill>
                <a:latin typeface="Impact" pitchFamily="34" charset="0"/>
              </a:rPr>
              <a:t>02</a:t>
            </a:r>
          </a:p>
        </p:txBody>
      </p:sp>
      <p:grpSp>
        <p:nvGrpSpPr>
          <p:cNvPr id="24621" name="Group 45"/>
          <p:cNvGrpSpPr/>
          <p:nvPr/>
        </p:nvGrpSpPr>
        <p:grpSpPr bwMode="auto">
          <a:xfrm flipH="1">
            <a:off x="2003425" y="1724634"/>
            <a:ext cx="209550" cy="257254"/>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24625" name="Rectangle 49"/>
          <p:cNvSpPr>
            <a:spLocks noChangeArrowheads="1"/>
          </p:cNvSpPr>
          <p:nvPr/>
        </p:nvSpPr>
        <p:spPr bwMode="auto">
          <a:xfrm>
            <a:off x="611559" y="2037467"/>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26" name="Text Box 50"/>
          <p:cNvSpPr txBox="1">
            <a:spLocks noChangeArrowheads="1"/>
          </p:cNvSpPr>
          <p:nvPr/>
        </p:nvSpPr>
        <p:spPr bwMode="auto">
          <a:xfrm>
            <a:off x="2400231" y="1618238"/>
            <a:ext cx="46679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1"/>
                </a:solidFill>
                <a:latin typeface="Impact" pitchFamily="34" charset="0"/>
              </a:rPr>
              <a:t>01</a:t>
            </a:r>
          </a:p>
        </p:txBody>
      </p:sp>
      <p:sp>
        <p:nvSpPr>
          <p:cNvPr id="24627" name="Freeform 51"/>
          <p:cNvSpPr>
            <a:spLocks noEditPoints="1"/>
          </p:cNvSpPr>
          <p:nvPr/>
        </p:nvSpPr>
        <p:spPr bwMode="auto">
          <a:xfrm>
            <a:off x="2005013" y="3033137"/>
            <a:ext cx="233362" cy="242962"/>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lang="zh-CN" altLang="en-US">
              <a:solidFill>
                <a:schemeClr val="accent2"/>
              </a:solidFill>
            </a:endParaRPr>
          </a:p>
        </p:txBody>
      </p:sp>
      <p:sp>
        <p:nvSpPr>
          <p:cNvPr id="24628" name="Rectangle 52"/>
          <p:cNvSpPr>
            <a:spLocks noChangeArrowheads="1"/>
          </p:cNvSpPr>
          <p:nvPr/>
        </p:nvSpPr>
        <p:spPr bwMode="auto">
          <a:xfrm>
            <a:off x="3059114" y="3136356"/>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01</a:t>
            </a:r>
          </a:p>
        </p:txBody>
      </p:sp>
      <p:sp>
        <p:nvSpPr>
          <p:cNvPr id="24629" name="Rectangle 53"/>
          <p:cNvSpPr>
            <a:spLocks noChangeArrowheads="1"/>
          </p:cNvSpPr>
          <p:nvPr/>
        </p:nvSpPr>
        <p:spPr bwMode="auto">
          <a:xfrm>
            <a:off x="3059114" y="3503182"/>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02</a:t>
            </a:r>
          </a:p>
        </p:txBody>
      </p:sp>
      <p:sp>
        <p:nvSpPr>
          <p:cNvPr id="24630" name="Rectangle 54"/>
          <p:cNvSpPr>
            <a:spLocks noChangeArrowheads="1"/>
          </p:cNvSpPr>
          <p:nvPr/>
        </p:nvSpPr>
        <p:spPr bwMode="auto">
          <a:xfrm>
            <a:off x="5414964" y="1764333"/>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03</a:t>
            </a:r>
          </a:p>
        </p:txBody>
      </p:sp>
      <p:sp>
        <p:nvSpPr>
          <p:cNvPr id="24631" name="Rectangle 55"/>
          <p:cNvSpPr>
            <a:spLocks noChangeArrowheads="1"/>
          </p:cNvSpPr>
          <p:nvPr/>
        </p:nvSpPr>
        <p:spPr bwMode="auto">
          <a:xfrm>
            <a:off x="5414964" y="2131159"/>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itchFamily="34" charset="-122"/>
                <a:ea typeface="微软雅黑" pitchFamily="34" charset="-122"/>
              </a:rPr>
              <a:t>Option 04</a:t>
            </a:r>
          </a:p>
        </p:txBody>
      </p:sp>
      <p:sp>
        <p:nvSpPr>
          <p:cNvPr id="4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794911" y="2451340"/>
            <a:ext cx="657911" cy="66379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3013013" y="2449067"/>
            <a:ext cx="657911" cy="6637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1463903" y="2835176"/>
            <a:ext cx="102960" cy="102992"/>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7553127" y="2926455"/>
            <a:ext cx="99146" cy="10489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1459705" y="2113758"/>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Oval 11"/>
          <p:cNvSpPr>
            <a:spLocks noChangeArrowheads="1"/>
          </p:cNvSpPr>
          <p:nvPr/>
        </p:nvSpPr>
        <p:spPr bwMode="auto">
          <a:xfrm>
            <a:off x="4226569" y="2451340"/>
            <a:ext cx="659047" cy="66379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6659363" y="2451340"/>
            <a:ext cx="657911" cy="663798"/>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5445807" y="2449067"/>
            <a:ext cx="657911" cy="66379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14"/>
          <p:cNvSpPr/>
          <p:nvPr/>
        </p:nvSpPr>
        <p:spPr bwMode="auto">
          <a:xfrm>
            <a:off x="3894772" y="2113758"/>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2677807"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16"/>
          <p:cNvSpPr/>
          <p:nvPr/>
        </p:nvSpPr>
        <p:spPr bwMode="auto">
          <a:xfrm>
            <a:off x="6328702" y="2113758"/>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Freeform 17"/>
          <p:cNvSpPr/>
          <p:nvPr/>
        </p:nvSpPr>
        <p:spPr bwMode="auto">
          <a:xfrm>
            <a:off x="5110601"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2010805" y="2637749"/>
            <a:ext cx="226122" cy="288706"/>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a:spLocks noEditPoints="1"/>
          </p:cNvSpPr>
          <p:nvPr/>
        </p:nvSpPr>
        <p:spPr bwMode="auto">
          <a:xfrm>
            <a:off x="6861622" y="2651389"/>
            <a:ext cx="287481" cy="263700"/>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5634430" y="2653662"/>
            <a:ext cx="280664" cy="259154"/>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4427691" y="2637749"/>
            <a:ext cx="261346" cy="288706"/>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3215271" y="2637749"/>
            <a:ext cx="251120" cy="288706"/>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141271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4" name="Rectangle 24"/>
          <p:cNvSpPr>
            <a:spLocks noChangeArrowheads="1"/>
          </p:cNvSpPr>
          <p:nvPr/>
        </p:nvSpPr>
        <p:spPr bwMode="auto">
          <a:xfrm>
            <a:off x="2646006"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5" name="Rectangle 24"/>
          <p:cNvSpPr>
            <a:spLocks noChangeArrowheads="1"/>
          </p:cNvSpPr>
          <p:nvPr/>
        </p:nvSpPr>
        <p:spPr bwMode="auto">
          <a:xfrm>
            <a:off x="386198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6" name="Rectangle 24"/>
          <p:cNvSpPr>
            <a:spLocks noChangeArrowheads="1"/>
          </p:cNvSpPr>
          <p:nvPr/>
        </p:nvSpPr>
        <p:spPr bwMode="auto">
          <a:xfrm>
            <a:off x="6277169"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7" name="Rectangle 24"/>
          <p:cNvSpPr>
            <a:spLocks noChangeArrowheads="1"/>
          </p:cNvSpPr>
          <p:nvPr/>
        </p:nvSpPr>
        <p:spPr bwMode="auto">
          <a:xfrm>
            <a:off x="5063614"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p:cNvSpPr/>
          <p:nvPr/>
        </p:nvSpPr>
        <p:spPr bwMode="auto">
          <a:xfrm>
            <a:off x="3575845" y="1640229"/>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a:p>
        </p:txBody>
      </p:sp>
      <p:sp>
        <p:nvSpPr>
          <p:cNvPr id="3" name="Freeform 22"/>
          <p:cNvSpPr/>
          <p:nvPr/>
        </p:nvSpPr>
        <p:spPr bwMode="auto">
          <a:xfrm>
            <a:off x="4588670" y="1640229"/>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a:p>
        </p:txBody>
      </p:sp>
      <p:sp>
        <p:nvSpPr>
          <p:cNvPr id="4" name="Freeform 23"/>
          <p:cNvSpPr/>
          <p:nvPr/>
        </p:nvSpPr>
        <p:spPr bwMode="auto">
          <a:xfrm>
            <a:off x="3575845" y="2653367"/>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lang="zh-CN" altLang="en-US"/>
          </a:p>
        </p:txBody>
      </p:sp>
      <p:sp>
        <p:nvSpPr>
          <p:cNvPr id="5" name="Freeform 24"/>
          <p:cNvSpPr/>
          <p:nvPr/>
        </p:nvSpPr>
        <p:spPr bwMode="auto">
          <a:xfrm>
            <a:off x="4588670" y="2653367"/>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lang="zh-CN" altLang="en-US"/>
          </a:p>
        </p:txBody>
      </p:sp>
      <p:sp>
        <p:nvSpPr>
          <p:cNvPr id="6" name="Rectangle 25"/>
          <p:cNvSpPr>
            <a:spLocks noChangeArrowheads="1"/>
          </p:cNvSpPr>
          <p:nvPr/>
        </p:nvSpPr>
        <p:spPr bwMode="auto">
          <a:xfrm>
            <a:off x="3954116" y="1808557"/>
            <a:ext cx="235642"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S</a:t>
            </a:r>
            <a:endParaRPr lang="zh-CN" altLang="zh-CN" sz="4000" dirty="0">
              <a:latin typeface="+mj-lt"/>
            </a:endParaRPr>
          </a:p>
        </p:txBody>
      </p:sp>
      <p:sp>
        <p:nvSpPr>
          <p:cNvPr id="7" name="Rectangle 26"/>
          <p:cNvSpPr>
            <a:spLocks noChangeArrowheads="1"/>
          </p:cNvSpPr>
          <p:nvPr/>
        </p:nvSpPr>
        <p:spPr bwMode="auto">
          <a:xfrm>
            <a:off x="4806328" y="1808557"/>
            <a:ext cx="456856"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W</a:t>
            </a:r>
            <a:endParaRPr lang="zh-CN" altLang="zh-CN" sz="4000" dirty="0">
              <a:latin typeface="+mj-lt"/>
            </a:endParaRPr>
          </a:p>
        </p:txBody>
      </p:sp>
      <p:sp>
        <p:nvSpPr>
          <p:cNvPr id="8" name="Rectangle 27"/>
          <p:cNvSpPr>
            <a:spLocks noChangeArrowheads="1"/>
          </p:cNvSpPr>
          <p:nvPr/>
        </p:nvSpPr>
        <p:spPr bwMode="auto">
          <a:xfrm>
            <a:off x="3927420" y="2761350"/>
            <a:ext cx="339837"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a:solidFill>
                  <a:srgbClr val="FFFFFF"/>
                </a:solidFill>
                <a:latin typeface="+mj-lt"/>
              </a:rPr>
              <a:t>O</a:t>
            </a:r>
            <a:endParaRPr lang="zh-CN" altLang="zh-CN" sz="4000">
              <a:latin typeface="+mj-lt"/>
            </a:endParaRPr>
          </a:p>
        </p:txBody>
      </p:sp>
      <p:sp>
        <p:nvSpPr>
          <p:cNvPr id="9" name="Rectangle 28"/>
          <p:cNvSpPr>
            <a:spLocks noChangeArrowheads="1"/>
          </p:cNvSpPr>
          <p:nvPr/>
        </p:nvSpPr>
        <p:spPr bwMode="auto">
          <a:xfrm>
            <a:off x="4929567" y="2761350"/>
            <a:ext cx="250069"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T</a:t>
            </a:r>
            <a:endParaRPr lang="zh-CN" altLang="zh-CN" sz="4000" dirty="0">
              <a:latin typeface="+mj-lt"/>
            </a:endParaRPr>
          </a:p>
        </p:txBody>
      </p:sp>
      <p:sp>
        <p:nvSpPr>
          <p:cNvPr id="14" name="椭圆 13"/>
          <p:cNvSpPr/>
          <p:nvPr/>
        </p:nvSpPr>
        <p:spPr>
          <a:xfrm>
            <a:off x="4320209" y="2384229"/>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6"/>
          <p:cNvSpPr>
            <a:spLocks noEditPoints="1"/>
          </p:cNvSpPr>
          <p:nvPr/>
        </p:nvSpPr>
        <p:spPr bwMode="auto">
          <a:xfrm>
            <a:off x="4440358" y="2535259"/>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37"/>
          <p:cNvSpPr>
            <a:spLocks noChangeArrowheads="1"/>
          </p:cNvSpPr>
          <p:nvPr/>
        </p:nvSpPr>
        <p:spPr bwMode="auto">
          <a:xfrm>
            <a:off x="1406030"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Strengths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0" name="Rectangle 38"/>
          <p:cNvSpPr>
            <a:spLocks noChangeArrowheads="1"/>
          </p:cNvSpPr>
          <p:nvPr/>
        </p:nvSpPr>
        <p:spPr bwMode="auto">
          <a:xfrm>
            <a:off x="1406030"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Opportunities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1" name="Rectangle 39"/>
          <p:cNvSpPr>
            <a:spLocks noChangeArrowheads="1"/>
          </p:cNvSpPr>
          <p:nvPr/>
        </p:nvSpPr>
        <p:spPr bwMode="auto">
          <a:xfrm>
            <a:off x="5942534"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Weakness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2" name="Rectangle 40"/>
          <p:cNvSpPr>
            <a:spLocks noChangeArrowheads="1"/>
          </p:cNvSpPr>
          <p:nvPr/>
        </p:nvSpPr>
        <p:spPr bwMode="auto">
          <a:xfrm>
            <a:off x="5942534"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Threats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Line 19"/>
          <p:cNvSpPr>
            <a:spLocks noChangeShapeType="1"/>
          </p:cNvSpPr>
          <p:nvPr/>
        </p:nvSpPr>
        <p:spPr bwMode="auto">
          <a:xfrm>
            <a:off x="4364038"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8" name="Line 20"/>
          <p:cNvSpPr>
            <a:spLocks noChangeShapeType="1"/>
          </p:cNvSpPr>
          <p:nvPr/>
        </p:nvSpPr>
        <p:spPr bwMode="auto">
          <a:xfrm>
            <a:off x="4900613"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9" name="Freeform 21"/>
          <p:cNvSpPr/>
          <p:nvPr/>
        </p:nvSpPr>
        <p:spPr bwMode="auto">
          <a:xfrm>
            <a:off x="3730488" y="2090466"/>
            <a:ext cx="633551" cy="1088692"/>
          </a:xfrm>
          <a:custGeom>
            <a:avLst/>
            <a:gdLst>
              <a:gd name="T0" fmla="*/ 0 w 381"/>
              <a:gd name="T1" fmla="*/ 0 h 579"/>
              <a:gd name="T2" fmla="*/ 0 w 381"/>
              <a:gd name="T3" fmla="*/ 579 h 579"/>
              <a:gd name="T4" fmla="*/ 381 w 381"/>
              <a:gd name="T5" fmla="*/ 579 h 579"/>
            </a:gdLst>
            <a:ahLst/>
            <a:cxnLst>
              <a:cxn ang="0">
                <a:pos x="T0" y="T1"/>
              </a:cxn>
              <a:cxn ang="0">
                <a:pos x="T2" y="T3"/>
              </a:cxn>
              <a:cxn ang="0">
                <a:pos x="T4" y="T5"/>
              </a:cxn>
            </a:cxnLst>
            <a:rect l="0" t="0" r="r" b="b"/>
            <a:pathLst>
              <a:path w="381" h="579">
                <a:moveTo>
                  <a:pt x="0" y="0"/>
                </a:moveTo>
                <a:lnTo>
                  <a:pt x="0" y="579"/>
                </a:lnTo>
                <a:lnTo>
                  <a:pt x="381" y="579"/>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0" name="Freeform 22"/>
          <p:cNvSpPr/>
          <p:nvPr/>
        </p:nvSpPr>
        <p:spPr bwMode="auto">
          <a:xfrm>
            <a:off x="4900613" y="2477266"/>
            <a:ext cx="787400" cy="765411"/>
          </a:xfrm>
          <a:custGeom>
            <a:avLst/>
            <a:gdLst>
              <a:gd name="T0" fmla="*/ 0 w 496"/>
              <a:gd name="T1" fmla="*/ 482 h 482"/>
              <a:gd name="T2" fmla="*/ 496 w 496"/>
              <a:gd name="T3" fmla="*/ 482 h 482"/>
              <a:gd name="T4" fmla="*/ 496 w 496"/>
              <a:gd name="T5" fmla="*/ 0 h 482"/>
            </a:gdLst>
            <a:ahLst/>
            <a:cxnLst>
              <a:cxn ang="0">
                <a:pos x="T0" y="T1"/>
              </a:cxn>
              <a:cxn ang="0">
                <a:pos x="T2" y="T3"/>
              </a:cxn>
              <a:cxn ang="0">
                <a:pos x="T4" y="T5"/>
              </a:cxn>
            </a:cxnLst>
            <a:rect l="0" t="0" r="r" b="b"/>
            <a:pathLst>
              <a:path w="496" h="482">
                <a:moveTo>
                  <a:pt x="0" y="482"/>
                </a:moveTo>
                <a:lnTo>
                  <a:pt x="496" y="482"/>
                </a:lnTo>
                <a:lnTo>
                  <a:pt x="496"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1" name="Freeform 23"/>
          <p:cNvSpPr/>
          <p:nvPr/>
        </p:nvSpPr>
        <p:spPr bwMode="auto">
          <a:xfrm>
            <a:off x="4900613" y="3565038"/>
            <a:ext cx="666750" cy="994082"/>
          </a:xfrm>
          <a:custGeom>
            <a:avLst/>
            <a:gdLst>
              <a:gd name="T0" fmla="*/ 420 w 420"/>
              <a:gd name="T1" fmla="*/ 0 h 626"/>
              <a:gd name="T2" fmla="*/ 330 w 420"/>
              <a:gd name="T3" fmla="*/ 0 h 626"/>
              <a:gd name="T4" fmla="*/ 330 w 420"/>
              <a:gd name="T5" fmla="*/ 626 h 626"/>
              <a:gd name="T6" fmla="*/ 0 w 420"/>
              <a:gd name="T7" fmla="*/ 626 h 626"/>
            </a:gdLst>
            <a:ahLst/>
            <a:cxnLst>
              <a:cxn ang="0">
                <a:pos x="T0" y="T1"/>
              </a:cxn>
              <a:cxn ang="0">
                <a:pos x="T2" y="T3"/>
              </a:cxn>
              <a:cxn ang="0">
                <a:pos x="T4" y="T5"/>
              </a:cxn>
              <a:cxn ang="0">
                <a:pos x="T6" y="T7"/>
              </a:cxn>
            </a:cxnLst>
            <a:rect l="0" t="0" r="r" b="b"/>
            <a:pathLst>
              <a:path w="420" h="626">
                <a:moveTo>
                  <a:pt x="420" y="0"/>
                </a:moveTo>
                <a:lnTo>
                  <a:pt x="330" y="0"/>
                </a:lnTo>
                <a:lnTo>
                  <a:pt x="330" y="626"/>
                </a:lnTo>
                <a:lnTo>
                  <a:pt x="0" y="626"/>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2" name="Freeform 24"/>
          <p:cNvSpPr/>
          <p:nvPr/>
        </p:nvSpPr>
        <p:spPr bwMode="auto">
          <a:xfrm>
            <a:off x="3756025" y="3482463"/>
            <a:ext cx="1144588" cy="627257"/>
          </a:xfrm>
          <a:custGeom>
            <a:avLst/>
            <a:gdLst>
              <a:gd name="T0" fmla="*/ 721 w 721"/>
              <a:gd name="T1" fmla="*/ 395 h 395"/>
              <a:gd name="T2" fmla="*/ 191 w 721"/>
              <a:gd name="T3" fmla="*/ 395 h 395"/>
              <a:gd name="T4" fmla="*/ 191 w 721"/>
              <a:gd name="T5" fmla="*/ 0 h 395"/>
              <a:gd name="T6" fmla="*/ 0 w 721"/>
              <a:gd name="T7" fmla="*/ 0 h 395"/>
            </a:gdLst>
            <a:ahLst/>
            <a:cxnLst>
              <a:cxn ang="0">
                <a:pos x="T0" y="T1"/>
              </a:cxn>
              <a:cxn ang="0">
                <a:pos x="T2" y="T3"/>
              </a:cxn>
              <a:cxn ang="0">
                <a:pos x="T4" y="T5"/>
              </a:cxn>
              <a:cxn ang="0">
                <a:pos x="T6" y="T7"/>
              </a:cxn>
            </a:cxnLst>
            <a:rect l="0" t="0" r="r" b="b"/>
            <a:pathLst>
              <a:path w="721" h="395">
                <a:moveTo>
                  <a:pt x="721" y="395"/>
                </a:moveTo>
                <a:lnTo>
                  <a:pt x="191" y="395"/>
                </a:lnTo>
                <a:lnTo>
                  <a:pt x="191" y="0"/>
                </a:lnTo>
                <a:lnTo>
                  <a:pt x="0"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2" name="Rectangle 4"/>
          <p:cNvSpPr>
            <a:spLocks noChangeArrowheads="1"/>
          </p:cNvSpPr>
          <p:nvPr/>
        </p:nvSpPr>
        <p:spPr bwMode="auto">
          <a:xfrm>
            <a:off x="6732588" y="1370436"/>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3" name="Rectangle 5"/>
          <p:cNvSpPr>
            <a:spLocks noChangeArrowheads="1"/>
          </p:cNvSpPr>
          <p:nvPr/>
        </p:nvSpPr>
        <p:spPr bwMode="auto">
          <a:xfrm>
            <a:off x="6732588" y="3290317"/>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4" name="Rectangle 6"/>
          <p:cNvSpPr>
            <a:spLocks noChangeArrowheads="1"/>
          </p:cNvSpPr>
          <p:nvPr/>
        </p:nvSpPr>
        <p:spPr bwMode="auto">
          <a:xfrm>
            <a:off x="611560" y="1370436"/>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5" name="Rectangle 7"/>
          <p:cNvSpPr>
            <a:spLocks noChangeArrowheads="1"/>
          </p:cNvSpPr>
          <p:nvPr/>
        </p:nvSpPr>
        <p:spPr bwMode="auto">
          <a:xfrm>
            <a:off x="611560" y="3290317"/>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6" name="Freeform 8"/>
          <p:cNvSpPr/>
          <p:nvPr/>
        </p:nvSpPr>
        <p:spPr bwMode="auto">
          <a:xfrm>
            <a:off x="3779838" y="1154469"/>
            <a:ext cx="1747837" cy="1121121"/>
          </a:xfrm>
          <a:custGeom>
            <a:avLst/>
            <a:gdLst>
              <a:gd name="T0" fmla="*/ 74 w 466"/>
              <a:gd name="T1" fmla="*/ 299 h 299"/>
              <a:gd name="T2" fmla="*/ 394 w 466"/>
              <a:gd name="T3" fmla="*/ 299 h 299"/>
              <a:gd name="T4" fmla="*/ 466 w 466"/>
              <a:gd name="T5" fmla="*/ 215 h 299"/>
              <a:gd name="T6" fmla="*/ 388 w 466"/>
              <a:gd name="T7" fmla="*/ 152 h 299"/>
              <a:gd name="T8" fmla="*/ 308 w 466"/>
              <a:gd name="T9" fmla="*/ 24 h 299"/>
              <a:gd name="T10" fmla="*/ 166 w 466"/>
              <a:gd name="T11" fmla="*/ 98 h 299"/>
              <a:gd name="T12" fmla="*/ 108 w 466"/>
              <a:gd name="T13" fmla="*/ 86 h 299"/>
              <a:gd name="T14" fmla="*/ 83 w 466"/>
              <a:gd name="T15" fmla="*/ 135 h 299"/>
              <a:gd name="T16" fmla="*/ 12 w 466"/>
              <a:gd name="T17" fmla="*/ 202 h 299"/>
              <a:gd name="T18" fmla="*/ 74 w 466"/>
              <a:gd name="T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accent2"/>
          </a:solidFill>
          <a:ln>
            <a:noFill/>
          </a:ln>
        </p:spPr>
        <p:txBody>
          <a:bodyPr/>
          <a:lstStyle/>
          <a:p>
            <a:endParaRPr lang="zh-CN" altLang="en-US"/>
          </a:p>
        </p:txBody>
      </p:sp>
      <p:sp>
        <p:nvSpPr>
          <p:cNvPr id="22537" name="Freeform 9"/>
          <p:cNvSpPr/>
          <p:nvPr/>
        </p:nvSpPr>
        <p:spPr bwMode="auto">
          <a:xfrm>
            <a:off x="2851979" y="1354246"/>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9 h 227"/>
              <a:gd name="T10" fmla="*/ 125 w 353"/>
              <a:gd name="T11" fmla="*/ 75 h 227"/>
              <a:gd name="T12" fmla="*/ 82 w 353"/>
              <a:gd name="T13" fmla="*/ 65 h 227"/>
              <a:gd name="T14" fmla="*/ 62 w 353"/>
              <a:gd name="T15" fmla="*/ 103 h 227"/>
              <a:gd name="T16" fmla="*/ 9 w 353"/>
              <a:gd name="T17" fmla="*/ 154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3"/>
          </a:solidFill>
          <a:ln>
            <a:noFill/>
          </a:ln>
        </p:spPr>
        <p:txBody>
          <a:bodyPr/>
          <a:lstStyle/>
          <a:p>
            <a:endParaRPr lang="zh-CN" altLang="en-US"/>
          </a:p>
        </p:txBody>
      </p:sp>
      <p:sp>
        <p:nvSpPr>
          <p:cNvPr id="22540" name="Freeform 12"/>
          <p:cNvSpPr/>
          <p:nvPr/>
        </p:nvSpPr>
        <p:spPr bwMode="auto">
          <a:xfrm>
            <a:off x="5418139" y="1187818"/>
            <a:ext cx="517525" cy="333478"/>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3"/>
          </a:solidFill>
          <a:ln>
            <a:noFill/>
          </a:ln>
        </p:spPr>
        <p:txBody>
          <a:bodyPr/>
          <a:lstStyle/>
          <a:p>
            <a:endParaRPr lang="zh-CN" altLang="en-US"/>
          </a:p>
        </p:txBody>
      </p:sp>
      <p:sp>
        <p:nvSpPr>
          <p:cNvPr id="22541" name="Freeform 13"/>
          <p:cNvSpPr/>
          <p:nvPr/>
        </p:nvSpPr>
        <p:spPr bwMode="auto">
          <a:xfrm>
            <a:off x="2582864" y="1341852"/>
            <a:ext cx="306387" cy="195323"/>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2"/>
          </a:solidFill>
          <a:ln>
            <a:noFill/>
          </a:ln>
        </p:spPr>
        <p:txBody>
          <a:bodyPr/>
          <a:lstStyle/>
          <a:p>
            <a:endParaRPr lang="zh-CN" altLang="en-US"/>
          </a:p>
        </p:txBody>
      </p:sp>
      <p:sp>
        <p:nvSpPr>
          <p:cNvPr id="22542" name="Freeform 14"/>
          <p:cNvSpPr/>
          <p:nvPr/>
        </p:nvSpPr>
        <p:spPr bwMode="auto">
          <a:xfrm>
            <a:off x="2732089" y="2732932"/>
            <a:ext cx="307975" cy="195323"/>
          </a:xfrm>
          <a:custGeom>
            <a:avLst/>
            <a:gdLst>
              <a:gd name="T0" fmla="*/ 13 w 82"/>
              <a:gd name="T1" fmla="*/ 52 h 52"/>
              <a:gd name="T2" fmla="*/ 69 w 82"/>
              <a:gd name="T3" fmla="*/ 52 h 52"/>
              <a:gd name="T4" fmla="*/ 82 w 82"/>
              <a:gd name="T5" fmla="*/ 37 h 52"/>
              <a:gd name="T6" fmla="*/ 68 w 82"/>
              <a:gd name="T7" fmla="*/ 26 h 52"/>
              <a:gd name="T8" fmla="*/ 54 w 82"/>
              <a:gd name="T9" fmla="*/ 4 h 52"/>
              <a:gd name="T10" fmla="*/ 29 w 82"/>
              <a:gd name="T11" fmla="*/ 17 h 52"/>
              <a:gd name="T12" fmla="*/ 19 w 82"/>
              <a:gd name="T13" fmla="*/ 15 h 52"/>
              <a:gd name="T14" fmla="*/ 14 w 82"/>
              <a:gd name="T15" fmla="*/ 23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lang="zh-CN" altLang="en-US"/>
          </a:p>
        </p:txBody>
      </p:sp>
      <p:sp>
        <p:nvSpPr>
          <p:cNvPr id="22543" name="Freeform 15"/>
          <p:cNvSpPr/>
          <p:nvPr/>
        </p:nvSpPr>
        <p:spPr bwMode="auto">
          <a:xfrm>
            <a:off x="5935664" y="2680529"/>
            <a:ext cx="388937" cy="250902"/>
          </a:xfrm>
          <a:custGeom>
            <a:avLst/>
            <a:gdLst>
              <a:gd name="T0" fmla="*/ 16 w 104"/>
              <a:gd name="T1" fmla="*/ 67 h 67"/>
              <a:gd name="T2" fmla="*/ 88 w 104"/>
              <a:gd name="T3" fmla="*/ 67 h 67"/>
              <a:gd name="T4" fmla="*/ 104 w 104"/>
              <a:gd name="T5" fmla="*/ 48 h 67"/>
              <a:gd name="T6" fmla="*/ 87 w 104"/>
              <a:gd name="T7" fmla="*/ 34 h 67"/>
              <a:gd name="T8" fmla="*/ 69 w 104"/>
              <a:gd name="T9" fmla="*/ 5 h 67"/>
              <a:gd name="T10" fmla="*/ 37 w 104"/>
              <a:gd name="T11" fmla="*/ 22 h 67"/>
              <a:gd name="T12" fmla="*/ 24 w 104"/>
              <a:gd name="T13" fmla="*/ 19 h 67"/>
              <a:gd name="T14" fmla="*/ 18 w 104"/>
              <a:gd name="T15" fmla="*/ 30 h 67"/>
              <a:gd name="T16" fmla="*/ 2 w 104"/>
              <a:gd name="T17" fmla="*/ 45 h 67"/>
              <a:gd name="T18" fmla="*/ 16 w 104"/>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2"/>
          </a:solidFill>
          <a:ln>
            <a:noFill/>
          </a:ln>
        </p:spPr>
        <p:txBody>
          <a:bodyPr/>
          <a:lstStyle/>
          <a:p>
            <a:endParaRPr lang="zh-CN" altLang="en-US"/>
          </a:p>
        </p:txBody>
      </p:sp>
      <p:sp>
        <p:nvSpPr>
          <p:cNvPr id="22544" name="Freeform 16"/>
          <p:cNvSpPr/>
          <p:nvPr/>
        </p:nvSpPr>
        <p:spPr bwMode="auto">
          <a:xfrm>
            <a:off x="2687638" y="2988598"/>
            <a:ext cx="1071562" cy="686012"/>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accent2"/>
          </a:solidFill>
          <a:ln>
            <a:noFill/>
          </a:ln>
        </p:spPr>
        <p:txBody>
          <a:bodyPr/>
          <a:lstStyle/>
          <a:p>
            <a:endParaRPr lang="zh-CN" altLang="en-US"/>
          </a:p>
        </p:txBody>
      </p:sp>
      <p:sp>
        <p:nvSpPr>
          <p:cNvPr id="22545" name="Freeform 17"/>
          <p:cNvSpPr/>
          <p:nvPr/>
        </p:nvSpPr>
        <p:spPr bwMode="auto">
          <a:xfrm>
            <a:off x="5548313" y="3141045"/>
            <a:ext cx="908050" cy="582792"/>
          </a:xfrm>
          <a:custGeom>
            <a:avLst/>
            <a:gdLst>
              <a:gd name="T0" fmla="*/ 39 w 242"/>
              <a:gd name="T1" fmla="*/ 155 h 155"/>
              <a:gd name="T2" fmla="*/ 205 w 242"/>
              <a:gd name="T3" fmla="*/ 155 h 155"/>
              <a:gd name="T4" fmla="*/ 242 w 242"/>
              <a:gd name="T5" fmla="*/ 111 h 155"/>
              <a:gd name="T6" fmla="*/ 202 w 242"/>
              <a:gd name="T7" fmla="*/ 78 h 155"/>
              <a:gd name="T8" fmla="*/ 160 w 242"/>
              <a:gd name="T9" fmla="*/ 12 h 155"/>
              <a:gd name="T10" fmla="*/ 86 w 242"/>
              <a:gd name="T11" fmla="*/ 50 h 155"/>
              <a:gd name="T12" fmla="*/ 56 w 242"/>
              <a:gd name="T13" fmla="*/ 44 h 155"/>
              <a:gd name="T14" fmla="*/ 43 w 242"/>
              <a:gd name="T15" fmla="*/ 70 h 155"/>
              <a:gd name="T16" fmla="*/ 6 w 242"/>
              <a:gd name="T17" fmla="*/ 105 h 155"/>
              <a:gd name="T18" fmla="*/ 39 w 242"/>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lang="zh-CN" altLang="en-US"/>
          </a:p>
        </p:txBody>
      </p:sp>
      <p:sp>
        <p:nvSpPr>
          <p:cNvPr id="22546" name="Freeform 18"/>
          <p:cNvSpPr/>
          <p:nvPr/>
        </p:nvSpPr>
        <p:spPr bwMode="auto">
          <a:xfrm>
            <a:off x="3494088" y="4041435"/>
            <a:ext cx="457200" cy="293779"/>
          </a:xfrm>
          <a:custGeom>
            <a:avLst/>
            <a:gdLst>
              <a:gd name="T0" fmla="*/ 19 w 122"/>
              <a:gd name="T1" fmla="*/ 78 h 78"/>
              <a:gd name="T2" fmla="*/ 103 w 122"/>
              <a:gd name="T3" fmla="*/ 78 h 78"/>
              <a:gd name="T4" fmla="*/ 122 w 122"/>
              <a:gd name="T5" fmla="*/ 56 h 78"/>
              <a:gd name="T6" fmla="*/ 102 w 122"/>
              <a:gd name="T7" fmla="*/ 39 h 78"/>
              <a:gd name="T8" fmla="*/ 81 w 122"/>
              <a:gd name="T9" fmla="*/ 6 h 78"/>
              <a:gd name="T10" fmla="*/ 43 w 122"/>
              <a:gd name="T11" fmla="*/ 25 h 78"/>
              <a:gd name="T12" fmla="*/ 28 w 122"/>
              <a:gd name="T13" fmla="*/ 22 h 78"/>
              <a:gd name="T14" fmla="*/ 22 w 122"/>
              <a:gd name="T15" fmla="*/ 35 h 78"/>
              <a:gd name="T16" fmla="*/ 3 w 122"/>
              <a:gd name="T17" fmla="*/ 53 h 78"/>
              <a:gd name="T18" fmla="*/ 19 w 12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4"/>
          </a:solidFill>
          <a:ln>
            <a:noFill/>
          </a:ln>
        </p:spPr>
        <p:txBody>
          <a:bodyPr/>
          <a:lstStyle/>
          <a:p>
            <a:endParaRPr lang="zh-CN" altLang="en-US"/>
          </a:p>
        </p:txBody>
      </p:sp>
      <p:sp>
        <p:nvSpPr>
          <p:cNvPr id="22553" name="Freeform 25"/>
          <p:cNvSpPr/>
          <p:nvPr/>
        </p:nvSpPr>
        <p:spPr bwMode="auto">
          <a:xfrm>
            <a:off x="3448050" y="2372458"/>
            <a:ext cx="393700" cy="255666"/>
          </a:xfrm>
          <a:custGeom>
            <a:avLst/>
            <a:gdLst>
              <a:gd name="T0" fmla="*/ 17 w 105"/>
              <a:gd name="T1" fmla="*/ 68 h 68"/>
              <a:gd name="T2" fmla="*/ 89 w 105"/>
              <a:gd name="T3" fmla="*/ 68 h 68"/>
              <a:gd name="T4" fmla="*/ 105 w 105"/>
              <a:gd name="T5" fmla="*/ 49 h 68"/>
              <a:gd name="T6" fmla="*/ 87 w 105"/>
              <a:gd name="T7" fmla="*/ 35 h 68"/>
              <a:gd name="T8" fmla="*/ 69 w 105"/>
              <a:gd name="T9" fmla="*/ 6 h 68"/>
              <a:gd name="T10" fmla="*/ 37 w 105"/>
              <a:gd name="T11" fmla="*/ 23 h 68"/>
              <a:gd name="T12" fmla="*/ 24 w 105"/>
              <a:gd name="T13" fmla="*/ 20 h 68"/>
              <a:gd name="T14" fmla="*/ 19 w 105"/>
              <a:gd name="T15" fmla="*/ 31 h 68"/>
              <a:gd name="T16" fmla="*/ 3 w 105"/>
              <a:gd name="T17" fmla="*/ 46 h 68"/>
              <a:gd name="T18" fmla="*/ 17 w 10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4"/>
          </a:solidFill>
          <a:ln>
            <a:noFill/>
          </a:ln>
        </p:spPr>
        <p:txBody>
          <a:bodyPr/>
          <a:lstStyle/>
          <a:p>
            <a:endParaRPr lang="zh-CN" altLang="en-US"/>
          </a:p>
        </p:txBody>
      </p:sp>
      <p:sp>
        <p:nvSpPr>
          <p:cNvPr id="22538" name="Freeform 10"/>
          <p:cNvSpPr/>
          <p:nvPr/>
        </p:nvSpPr>
        <p:spPr bwMode="auto">
          <a:xfrm>
            <a:off x="4097200" y="1818594"/>
            <a:ext cx="1327150" cy="851163"/>
          </a:xfrm>
          <a:custGeom>
            <a:avLst/>
            <a:gdLst>
              <a:gd name="T0" fmla="*/ 56 w 354"/>
              <a:gd name="T1" fmla="*/ 227 h 227"/>
              <a:gd name="T2" fmla="*/ 299 w 354"/>
              <a:gd name="T3" fmla="*/ 227 h 227"/>
              <a:gd name="T4" fmla="*/ 354 w 354"/>
              <a:gd name="T5" fmla="*/ 163 h 227"/>
              <a:gd name="T6" fmla="*/ 294 w 354"/>
              <a:gd name="T7" fmla="*/ 115 h 227"/>
              <a:gd name="T8" fmla="*/ 234 w 354"/>
              <a:gd name="T9" fmla="*/ 19 h 227"/>
              <a:gd name="T10" fmla="*/ 126 w 354"/>
              <a:gd name="T11" fmla="*/ 75 h 227"/>
              <a:gd name="T12" fmla="*/ 82 w 354"/>
              <a:gd name="T13" fmla="*/ 65 h 227"/>
              <a:gd name="T14" fmla="*/ 63 w 354"/>
              <a:gd name="T15" fmla="*/ 103 h 227"/>
              <a:gd name="T16" fmla="*/ 9 w 354"/>
              <a:gd name="T17" fmla="*/ 154 h 227"/>
              <a:gd name="T18" fmla="*/ 56 w 35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lang="zh-CN" altLang="en-US"/>
          </a:p>
        </p:txBody>
      </p:sp>
      <p:sp>
        <p:nvSpPr>
          <p:cNvPr id="22539" name="Freeform 11"/>
          <p:cNvSpPr/>
          <p:nvPr/>
        </p:nvSpPr>
        <p:spPr bwMode="auto">
          <a:xfrm>
            <a:off x="5233989" y="1626102"/>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8 h 227"/>
              <a:gd name="T10" fmla="*/ 125 w 353"/>
              <a:gd name="T11" fmla="*/ 74 h 227"/>
              <a:gd name="T12" fmla="*/ 82 w 353"/>
              <a:gd name="T13" fmla="*/ 65 h 227"/>
              <a:gd name="T14" fmla="*/ 62 w 353"/>
              <a:gd name="T15" fmla="*/ 103 h 227"/>
              <a:gd name="T16" fmla="*/ 9 w 353"/>
              <a:gd name="T17" fmla="*/ 153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4"/>
          </a:solidFill>
          <a:ln>
            <a:noFill/>
          </a:ln>
        </p:spPr>
        <p:txBody>
          <a:bodyPr/>
          <a:lstStyle/>
          <a:p>
            <a:endParaRPr lang="zh-CN" altLang="en-US"/>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dirty="0">
                <a:solidFill>
                  <a:schemeClr val="bg1">
                    <a:lumMod val="50000"/>
                  </a:schemeClr>
                </a:solidFill>
                <a:latin typeface="微软雅黑" pitchFamily="34" charset="-122"/>
                <a:ea typeface="微软雅黑" pitchFamily="34" charset="-122"/>
              </a:rPr>
              <a:t>此处添加</a:t>
            </a:r>
            <a:r>
              <a:rPr lang="zh-CN" altLang="en-US" dirty="0">
                <a:solidFill>
                  <a:schemeClr val="accent1"/>
                </a:solidFill>
                <a:latin typeface="微软雅黑" pitchFamily="34" charset="-122"/>
                <a:ea typeface="微软雅黑" pitchFamily="34" charset="-122"/>
              </a:rPr>
              <a:t>标题文本</a:t>
            </a:r>
            <a:endParaRPr lang="en-US" altLang="zh-CN" dirty="0">
              <a:solidFill>
                <a:schemeClr val="accent1"/>
              </a:solidFill>
              <a:latin typeface="微软雅黑" pitchFamily="34" charset="-122"/>
              <a:ea typeface="微软雅黑"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211960" y="1955800"/>
            <a:ext cx="1511952" cy="784830"/>
          </a:xfrm>
          <a:prstGeom prst="rect">
            <a:avLst/>
          </a:prstGeom>
        </p:spPr>
        <p:txBody>
          <a:bodyPr wrap="none">
            <a:spAutoFit/>
          </a:bodyPr>
          <a:lstStyle/>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研究思路</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研究方法</a:t>
            </a:r>
          </a:p>
          <a:p>
            <a:pPr marL="171450" indent="-171450">
              <a:lnSpc>
                <a:spcPct val="150000"/>
              </a:lnSpc>
              <a:buFont typeface="Wingdings" pitchFamily="2" charset="2"/>
              <a:buChar char="ü"/>
            </a:pPr>
            <a:r>
              <a:rPr lang="zh-CN" altLang="en-US" sz="1000" dirty="0">
                <a:ln w="6350">
                  <a:noFill/>
                </a:ln>
                <a:solidFill>
                  <a:schemeClr val="bg1"/>
                </a:solidFill>
                <a:latin typeface="Impact" pitchFamily="34" charset="0"/>
                <a:ea typeface="微软雅黑" pitchFamily="34" charset="-122"/>
              </a:rPr>
              <a:t>研究方案可行性说明</a:t>
            </a:r>
          </a:p>
        </p:txBody>
      </p:sp>
      <p:sp>
        <p:nvSpPr>
          <p:cNvPr id="39" name="矩形 38"/>
          <p:cNvSpPr/>
          <p:nvPr/>
        </p:nvSpPr>
        <p:spPr>
          <a:xfrm>
            <a:off x="4211960" y="1564797"/>
            <a:ext cx="2520280" cy="400110"/>
          </a:xfrm>
          <a:prstGeom prst="rect">
            <a:avLst/>
          </a:prstGeom>
        </p:spPr>
        <p:txBody>
          <a:bodyPr wrap="square">
            <a:spAutoFit/>
          </a:bodyPr>
          <a:lstStyle/>
          <a:p>
            <a:r>
              <a:rPr lang="zh-CN" altLang="en-US" sz="2000" b="1" dirty="0">
                <a:ln w="6350">
                  <a:noFill/>
                </a:ln>
                <a:solidFill>
                  <a:schemeClr val="bg1"/>
                </a:solidFill>
                <a:latin typeface="Impact" pitchFamily="34" charset="0"/>
                <a:ea typeface="微软雅黑" pitchFamily="34" charset="-122"/>
              </a:rPr>
              <a:t>研究思路与方法</a:t>
            </a:r>
          </a:p>
        </p:txBody>
      </p:sp>
      <p:sp>
        <p:nvSpPr>
          <p:cNvPr id="41" name="矩形 40"/>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itchFamily="34" charset="0"/>
                <a:ea typeface="微软雅黑" pitchFamily="34" charset="-122"/>
              </a:rPr>
              <a:t>02</a:t>
            </a:r>
          </a:p>
        </p:txBody>
      </p:sp>
      <p:sp>
        <p:nvSpPr>
          <p:cNvPr id="12" name="矩形 11"/>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itchFamily="34" charset="-122"/>
              </a:rPr>
              <a:t>PART TWO</a:t>
            </a:r>
          </a:p>
        </p:txBody>
      </p:sp>
      <p:cxnSp>
        <p:nvCxnSpPr>
          <p:cNvPr id="3" name="直接连接符 2"/>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3274</Words>
  <Application>Microsoft Office PowerPoint</Application>
  <PresentationFormat>全屏显示(16:9)</PresentationFormat>
  <Paragraphs>345</Paragraphs>
  <Slides>35</Slides>
  <Notes>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35</vt:i4>
      </vt:variant>
    </vt:vector>
  </HeadingPairs>
  <TitlesOfParts>
    <vt:vector size="44" baseType="lpstr">
      <vt:lpstr>宋体</vt:lpstr>
      <vt:lpstr>微软雅黑</vt:lpstr>
      <vt:lpstr>Arial</vt:lpstr>
      <vt:lpstr>Calibri</vt:lpstr>
      <vt:lpstr>Calibri Light</vt:lpstr>
      <vt:lpstr>Impact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subject>PPTS</dc:subject>
  <dc:creator>锐旗设计;https://9ppt.taobao.com</dc:creator>
  <cp:keywords>锐旗设计；https://9ppt.taobao.com</cp:keywords>
  <dc:description>PPTS</dc:description>
  <cp:lastModifiedBy>Admin</cp:lastModifiedBy>
  <cp:revision>12</cp:revision>
  <dcterms:created xsi:type="dcterms:W3CDTF">2016-04-22T02:36:00Z</dcterms:created>
  <dcterms:modified xsi:type="dcterms:W3CDTF">2016-11-07T15:57:27Z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